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1"/>
  </p:notesMasterIdLst>
  <p:sldIdLst>
    <p:sldId id="256" r:id="rId2"/>
    <p:sldId id="266" r:id="rId3"/>
    <p:sldId id="264" r:id="rId4"/>
    <p:sldId id="258" r:id="rId5"/>
    <p:sldId id="259" r:id="rId6"/>
    <p:sldId id="260" r:id="rId7"/>
    <p:sldId id="261" r:id="rId8"/>
    <p:sldId id="263" r:id="rId9"/>
    <p:sldId id="262"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DBD575-1DE3-8E44-AC03-C9C74D745A9A}" v="53" dt="2025-06-09T18:43:47.0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3"/>
    <p:restoredTop sz="94694"/>
  </p:normalViewPr>
  <p:slideViewPr>
    <p:cSldViewPr snapToGrid="0">
      <p:cViewPr varScale="1">
        <p:scale>
          <a:sx n="121" d="100"/>
          <a:sy n="121" d="100"/>
        </p:scale>
        <p:origin x="73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rysiuk Sofiia-Khrystyna" userId="56216a8b-810f-48b6-920f-89a5523993b9" providerId="ADAL" clId="{56DBD575-1DE3-8E44-AC03-C9C74D745A9A}"/>
    <pc:docChg chg="undo custSel addSld delSld modSld">
      <pc:chgData name="Borysiuk Sofiia-Khrystyna" userId="56216a8b-810f-48b6-920f-89a5523993b9" providerId="ADAL" clId="{56DBD575-1DE3-8E44-AC03-C9C74D745A9A}" dt="2025-06-09T18:43:47.012" v="249" actId="1076"/>
      <pc:docMkLst>
        <pc:docMk/>
      </pc:docMkLst>
      <pc:sldChg chg="addSp delSp modSp add del mod setBg setClrOvrMap delDesignElem">
        <pc:chgData name="Borysiuk Sofiia-Khrystyna" userId="56216a8b-810f-48b6-920f-89a5523993b9" providerId="ADAL" clId="{56DBD575-1DE3-8E44-AC03-C9C74D745A9A}" dt="2025-06-09T18:43:47.012" v="249" actId="1076"/>
        <pc:sldMkLst>
          <pc:docMk/>
          <pc:sldMk cId="109857222" sldId="256"/>
        </pc:sldMkLst>
        <pc:spChg chg="mod">
          <ac:chgData name="Borysiuk Sofiia-Khrystyna" userId="56216a8b-810f-48b6-920f-89a5523993b9" providerId="ADAL" clId="{56DBD575-1DE3-8E44-AC03-C9C74D745A9A}" dt="2025-06-09T18:43:45.014" v="247" actId="20577"/>
          <ac:spMkLst>
            <pc:docMk/>
            <pc:sldMk cId="109857222" sldId="256"/>
            <ac:spMk id="2" creationId="{00000000-0000-0000-0000-000000000000}"/>
          </ac:spMkLst>
        </pc:spChg>
        <pc:spChg chg="mod">
          <ac:chgData name="Borysiuk Sofiia-Khrystyna" userId="56216a8b-810f-48b6-920f-89a5523993b9" providerId="ADAL" clId="{56DBD575-1DE3-8E44-AC03-C9C74D745A9A}" dt="2025-06-09T17:57:05.661" v="231" actId="1076"/>
          <ac:spMkLst>
            <pc:docMk/>
            <pc:sldMk cId="109857222" sldId="256"/>
            <ac:spMk id="3" creationId="{00000000-0000-0000-0000-000000000000}"/>
          </ac:spMkLst>
        </pc:spChg>
        <pc:spChg chg="add del">
          <ac:chgData name="Borysiuk Sofiia-Khrystyna" userId="56216a8b-810f-48b6-920f-89a5523993b9" providerId="ADAL" clId="{56DBD575-1DE3-8E44-AC03-C9C74D745A9A}" dt="2025-06-09T17:54:16.056" v="191"/>
          <ac:spMkLst>
            <pc:docMk/>
            <pc:sldMk cId="109857222" sldId="256"/>
            <ac:spMk id="2055" creationId="{7A875D55-4A80-43E9-38F6-27E3664939B0}"/>
          </ac:spMkLst>
        </pc:spChg>
        <pc:spChg chg="add">
          <ac:chgData name="Borysiuk Sofiia-Khrystyna" userId="56216a8b-810f-48b6-920f-89a5523993b9" providerId="ADAL" clId="{56DBD575-1DE3-8E44-AC03-C9C74D745A9A}" dt="2025-06-09T17:55:43.215" v="201" actId="26606"/>
          <ac:spMkLst>
            <pc:docMk/>
            <pc:sldMk cId="109857222" sldId="256"/>
            <ac:spMk id="2057" creationId="{7A875D55-4A80-43E9-38F6-27E3664939B0}"/>
          </ac:spMkLst>
        </pc:spChg>
        <pc:picChg chg="add del mod ord">
          <ac:chgData name="Borysiuk Sofiia-Khrystyna" userId="56216a8b-810f-48b6-920f-89a5523993b9" providerId="ADAL" clId="{56DBD575-1DE3-8E44-AC03-C9C74D745A9A}" dt="2025-06-09T17:54:08.246" v="189" actId="478"/>
          <ac:picMkLst>
            <pc:docMk/>
            <pc:sldMk cId="109857222" sldId="256"/>
            <ac:picMk id="2050" creationId="{D3503FB6-AAAD-1AA5-EFA4-D3CAFD771E91}"/>
          </ac:picMkLst>
        </pc:picChg>
        <pc:picChg chg="add mod ord">
          <ac:chgData name="Borysiuk Sofiia-Khrystyna" userId="56216a8b-810f-48b6-920f-89a5523993b9" providerId="ADAL" clId="{56DBD575-1DE3-8E44-AC03-C9C74D745A9A}" dt="2025-06-09T18:43:47.012" v="249" actId="1076"/>
          <ac:picMkLst>
            <pc:docMk/>
            <pc:sldMk cId="109857222" sldId="256"/>
            <ac:picMk id="2052" creationId="{1FDFA8BB-2EC6-50DD-7AAA-8BD17C36640D}"/>
          </ac:picMkLst>
        </pc:picChg>
      </pc:sldChg>
      <pc:sldChg chg="del">
        <pc:chgData name="Borysiuk Sofiia-Khrystyna" userId="56216a8b-810f-48b6-920f-89a5523993b9" providerId="ADAL" clId="{56DBD575-1DE3-8E44-AC03-C9C74D745A9A}" dt="2025-06-09T17:18:21.420" v="20" actId="2696"/>
        <pc:sldMkLst>
          <pc:docMk/>
          <pc:sldMk cId="176224888" sldId="257"/>
        </pc:sldMkLst>
      </pc:sldChg>
      <pc:sldChg chg="addSp modSp mod">
        <pc:chgData name="Borysiuk Sofiia-Khrystyna" userId="56216a8b-810f-48b6-920f-89a5523993b9" providerId="ADAL" clId="{56DBD575-1DE3-8E44-AC03-C9C74D745A9A}" dt="2025-06-09T17:54:23.582" v="197"/>
        <pc:sldMkLst>
          <pc:docMk/>
          <pc:sldMk cId="3362113035" sldId="258"/>
        </pc:sldMkLst>
        <pc:spChg chg="mod">
          <ac:chgData name="Borysiuk Sofiia-Khrystyna" userId="56216a8b-810f-48b6-920f-89a5523993b9" providerId="ADAL" clId="{56DBD575-1DE3-8E44-AC03-C9C74D745A9A}" dt="2025-06-09T17:54:23.582" v="197"/>
          <ac:spMkLst>
            <pc:docMk/>
            <pc:sldMk cId="3362113035" sldId="258"/>
            <ac:spMk id="2" creationId="{A2B25870-CEF0-2EFA-8A20-649DA27548C0}"/>
          </ac:spMkLst>
        </pc:spChg>
        <pc:spChg chg="mod">
          <ac:chgData name="Borysiuk Sofiia-Khrystyna" userId="56216a8b-810f-48b6-920f-89a5523993b9" providerId="ADAL" clId="{56DBD575-1DE3-8E44-AC03-C9C74D745A9A}" dt="2025-06-09T17:54:23.582" v="197"/>
          <ac:spMkLst>
            <pc:docMk/>
            <pc:sldMk cId="3362113035" sldId="258"/>
            <ac:spMk id="3" creationId="{2844FEFF-02B4-6012-C04F-68DF84697968}"/>
          </ac:spMkLst>
        </pc:spChg>
        <pc:picChg chg="add mod">
          <ac:chgData name="Borysiuk Sofiia-Khrystyna" userId="56216a8b-810f-48b6-920f-89a5523993b9" providerId="ADAL" clId="{56DBD575-1DE3-8E44-AC03-C9C74D745A9A}" dt="2025-06-09T17:53:35.470" v="181" actId="1076"/>
          <ac:picMkLst>
            <pc:docMk/>
            <pc:sldMk cId="3362113035" sldId="258"/>
            <ac:picMk id="4" creationId="{437C9F47-0829-31E7-EBE4-99127AE6075D}"/>
          </ac:picMkLst>
        </pc:picChg>
        <pc:picChg chg="add mod">
          <ac:chgData name="Borysiuk Sofiia-Khrystyna" userId="56216a8b-810f-48b6-920f-89a5523993b9" providerId="ADAL" clId="{56DBD575-1DE3-8E44-AC03-C9C74D745A9A}" dt="2025-06-09T17:54:00.406" v="186" actId="1076"/>
          <ac:picMkLst>
            <pc:docMk/>
            <pc:sldMk cId="3362113035" sldId="258"/>
            <ac:picMk id="5" creationId="{D72346B7-8646-4A93-520C-9A4AF7775344}"/>
          </ac:picMkLst>
        </pc:picChg>
      </pc:sldChg>
      <pc:sldChg chg="modSp">
        <pc:chgData name="Borysiuk Sofiia-Khrystyna" userId="56216a8b-810f-48b6-920f-89a5523993b9" providerId="ADAL" clId="{56DBD575-1DE3-8E44-AC03-C9C74D745A9A}" dt="2025-06-09T17:54:23.582" v="197"/>
        <pc:sldMkLst>
          <pc:docMk/>
          <pc:sldMk cId="741882048" sldId="259"/>
        </pc:sldMkLst>
        <pc:spChg chg="mod">
          <ac:chgData name="Borysiuk Sofiia-Khrystyna" userId="56216a8b-810f-48b6-920f-89a5523993b9" providerId="ADAL" clId="{56DBD575-1DE3-8E44-AC03-C9C74D745A9A}" dt="2025-06-09T17:54:23.582" v="197"/>
          <ac:spMkLst>
            <pc:docMk/>
            <pc:sldMk cId="741882048" sldId="259"/>
            <ac:spMk id="2" creationId="{58C376FA-F176-79C0-A335-86691F3DC061}"/>
          </ac:spMkLst>
        </pc:spChg>
      </pc:sldChg>
      <pc:sldChg chg="addSp modSp mod setBg">
        <pc:chgData name="Borysiuk Sofiia-Khrystyna" userId="56216a8b-810f-48b6-920f-89a5523993b9" providerId="ADAL" clId="{56DBD575-1DE3-8E44-AC03-C9C74D745A9A}" dt="2025-06-09T18:04:58.627" v="241" actId="26606"/>
        <pc:sldMkLst>
          <pc:docMk/>
          <pc:sldMk cId="1197438303" sldId="260"/>
        </pc:sldMkLst>
        <pc:spChg chg="mod">
          <ac:chgData name="Borysiuk Sofiia-Khrystyna" userId="56216a8b-810f-48b6-920f-89a5523993b9" providerId="ADAL" clId="{56DBD575-1DE3-8E44-AC03-C9C74D745A9A}" dt="2025-06-09T18:04:58.627" v="241" actId="26606"/>
          <ac:spMkLst>
            <pc:docMk/>
            <pc:sldMk cId="1197438303" sldId="260"/>
            <ac:spMk id="2" creationId="{AAEA1F9B-B2C9-7A17-2C17-08D104A6B11F}"/>
          </ac:spMkLst>
        </pc:spChg>
        <pc:spChg chg="mod">
          <ac:chgData name="Borysiuk Sofiia-Khrystyna" userId="56216a8b-810f-48b6-920f-89a5523993b9" providerId="ADAL" clId="{56DBD575-1DE3-8E44-AC03-C9C74D745A9A}" dt="2025-06-09T18:04:58.627" v="241" actId="26606"/>
          <ac:spMkLst>
            <pc:docMk/>
            <pc:sldMk cId="1197438303" sldId="260"/>
            <ac:spMk id="3" creationId="{63553419-C2EE-8120-EC44-F604DAEA6913}"/>
          </ac:spMkLst>
        </pc:spChg>
        <pc:spChg chg="add">
          <ac:chgData name="Borysiuk Sofiia-Khrystyna" userId="56216a8b-810f-48b6-920f-89a5523993b9" providerId="ADAL" clId="{56DBD575-1DE3-8E44-AC03-C9C74D745A9A}" dt="2025-06-09T18:04:58.627" v="241" actId="26606"/>
          <ac:spMkLst>
            <pc:docMk/>
            <pc:sldMk cId="1197438303" sldId="260"/>
            <ac:spMk id="10" creationId="{2961259D-605E-E200-FF9F-7C8C71D7C8E4}"/>
          </ac:spMkLst>
        </pc:spChg>
        <pc:picChg chg="add mod">
          <ac:chgData name="Borysiuk Sofiia-Khrystyna" userId="56216a8b-810f-48b6-920f-89a5523993b9" providerId="ADAL" clId="{56DBD575-1DE3-8E44-AC03-C9C74D745A9A}" dt="2025-06-09T18:04:58.627" v="241" actId="26606"/>
          <ac:picMkLst>
            <pc:docMk/>
            <pc:sldMk cId="1197438303" sldId="260"/>
            <ac:picMk id="5" creationId="{EAC33FD3-0E1C-E013-1DC7-E8194BC01AC4}"/>
          </ac:picMkLst>
        </pc:picChg>
      </pc:sldChg>
      <pc:sldChg chg="addSp modSp mod setBg">
        <pc:chgData name="Borysiuk Sofiia-Khrystyna" userId="56216a8b-810f-48b6-920f-89a5523993b9" providerId="ADAL" clId="{56DBD575-1DE3-8E44-AC03-C9C74D745A9A}" dt="2025-06-09T18:12:06.168" v="245" actId="962"/>
        <pc:sldMkLst>
          <pc:docMk/>
          <pc:sldMk cId="3888784547" sldId="261"/>
        </pc:sldMkLst>
        <pc:spChg chg="mod">
          <ac:chgData name="Borysiuk Sofiia-Khrystyna" userId="56216a8b-810f-48b6-920f-89a5523993b9" providerId="ADAL" clId="{56DBD575-1DE3-8E44-AC03-C9C74D745A9A}" dt="2025-06-09T18:12:03.533" v="243" actId="26606"/>
          <ac:spMkLst>
            <pc:docMk/>
            <pc:sldMk cId="3888784547" sldId="261"/>
            <ac:spMk id="2" creationId="{7CCE4FD4-3F0D-3712-CDCE-6FC2D9A5EA45}"/>
          </ac:spMkLst>
        </pc:spChg>
        <pc:spChg chg="mod">
          <ac:chgData name="Borysiuk Sofiia-Khrystyna" userId="56216a8b-810f-48b6-920f-89a5523993b9" providerId="ADAL" clId="{56DBD575-1DE3-8E44-AC03-C9C74D745A9A}" dt="2025-06-09T18:12:03.533" v="243" actId="26606"/>
          <ac:spMkLst>
            <pc:docMk/>
            <pc:sldMk cId="3888784547" sldId="261"/>
            <ac:spMk id="3" creationId="{B87B1AB2-F83C-AC7A-77DF-122D84C63B3B}"/>
          </ac:spMkLst>
        </pc:spChg>
        <pc:spChg chg="add">
          <ac:chgData name="Borysiuk Sofiia-Khrystyna" userId="56216a8b-810f-48b6-920f-89a5523993b9" providerId="ADAL" clId="{56DBD575-1DE3-8E44-AC03-C9C74D745A9A}" dt="2025-06-09T18:12:03.533" v="243" actId="26606"/>
          <ac:spMkLst>
            <pc:docMk/>
            <pc:sldMk cId="3888784547" sldId="261"/>
            <ac:spMk id="10" creationId="{2961259D-605E-E200-FF9F-7C8C71D7C8E4}"/>
          </ac:spMkLst>
        </pc:spChg>
        <pc:picChg chg="add mod">
          <ac:chgData name="Borysiuk Sofiia-Khrystyna" userId="56216a8b-810f-48b6-920f-89a5523993b9" providerId="ADAL" clId="{56DBD575-1DE3-8E44-AC03-C9C74D745A9A}" dt="2025-06-09T18:12:06.168" v="245" actId="962"/>
          <ac:picMkLst>
            <pc:docMk/>
            <pc:sldMk cId="3888784547" sldId="261"/>
            <ac:picMk id="5" creationId="{EC14F803-D1AE-F90C-336C-A7791F206E10}"/>
          </ac:picMkLst>
        </pc:picChg>
      </pc:sldChg>
      <pc:sldChg chg="modSp">
        <pc:chgData name="Borysiuk Sofiia-Khrystyna" userId="56216a8b-810f-48b6-920f-89a5523993b9" providerId="ADAL" clId="{56DBD575-1DE3-8E44-AC03-C9C74D745A9A}" dt="2025-06-09T17:54:23.582" v="197"/>
        <pc:sldMkLst>
          <pc:docMk/>
          <pc:sldMk cId="1759753312" sldId="262"/>
        </pc:sldMkLst>
        <pc:spChg chg="mod">
          <ac:chgData name="Borysiuk Sofiia-Khrystyna" userId="56216a8b-810f-48b6-920f-89a5523993b9" providerId="ADAL" clId="{56DBD575-1DE3-8E44-AC03-C9C74D745A9A}" dt="2025-06-09T17:54:23.582" v="197"/>
          <ac:spMkLst>
            <pc:docMk/>
            <pc:sldMk cId="1759753312" sldId="262"/>
            <ac:spMk id="2" creationId="{E73EF037-CBAE-8987-1113-5C63C1084D8C}"/>
          </ac:spMkLst>
        </pc:spChg>
      </pc:sldChg>
      <pc:sldChg chg="modSp">
        <pc:chgData name="Borysiuk Sofiia-Khrystyna" userId="56216a8b-810f-48b6-920f-89a5523993b9" providerId="ADAL" clId="{56DBD575-1DE3-8E44-AC03-C9C74D745A9A}" dt="2025-06-09T17:54:23.582" v="197"/>
        <pc:sldMkLst>
          <pc:docMk/>
          <pc:sldMk cId="2048651237" sldId="263"/>
        </pc:sldMkLst>
        <pc:spChg chg="mod">
          <ac:chgData name="Borysiuk Sofiia-Khrystyna" userId="56216a8b-810f-48b6-920f-89a5523993b9" providerId="ADAL" clId="{56DBD575-1DE3-8E44-AC03-C9C74D745A9A}" dt="2025-06-09T17:54:23.582" v="197"/>
          <ac:spMkLst>
            <pc:docMk/>
            <pc:sldMk cId="2048651237" sldId="263"/>
            <ac:spMk id="2" creationId="{78B8C06E-DCE4-5DD7-1298-9770D6FC7B21}"/>
          </ac:spMkLst>
        </pc:spChg>
        <pc:spChg chg="mod">
          <ac:chgData name="Borysiuk Sofiia-Khrystyna" userId="56216a8b-810f-48b6-920f-89a5523993b9" providerId="ADAL" clId="{56DBD575-1DE3-8E44-AC03-C9C74D745A9A}" dt="2025-06-09T17:54:23.582" v="197"/>
          <ac:spMkLst>
            <pc:docMk/>
            <pc:sldMk cId="2048651237" sldId="263"/>
            <ac:spMk id="3" creationId="{E3B4C374-3805-9A3F-AACC-BD0F78A01D28}"/>
          </ac:spMkLst>
        </pc:spChg>
      </pc:sldChg>
      <pc:sldChg chg="addSp delSp modSp mod">
        <pc:chgData name="Borysiuk Sofiia-Khrystyna" userId="56216a8b-810f-48b6-920f-89a5523993b9" providerId="ADAL" clId="{56DBD575-1DE3-8E44-AC03-C9C74D745A9A}" dt="2025-06-09T17:54:23.582" v="197"/>
        <pc:sldMkLst>
          <pc:docMk/>
          <pc:sldMk cId="3670273098" sldId="264"/>
        </pc:sldMkLst>
        <pc:spChg chg="del">
          <ac:chgData name="Borysiuk Sofiia-Khrystyna" userId="56216a8b-810f-48b6-920f-89a5523993b9" providerId="ADAL" clId="{56DBD575-1DE3-8E44-AC03-C9C74D745A9A}" dt="2025-06-09T17:17:56.887" v="2" actId="478"/>
          <ac:spMkLst>
            <pc:docMk/>
            <pc:sldMk cId="3670273098" sldId="264"/>
            <ac:spMk id="2" creationId="{AE41A4B8-9D69-5C1F-E2EB-D2A349F73566}"/>
          </ac:spMkLst>
        </pc:spChg>
        <pc:spChg chg="add del mod">
          <ac:chgData name="Borysiuk Sofiia-Khrystyna" userId="56216a8b-810f-48b6-920f-89a5523993b9" providerId="ADAL" clId="{56DBD575-1DE3-8E44-AC03-C9C74D745A9A}" dt="2025-06-09T17:18:24.755" v="21" actId="478"/>
          <ac:spMkLst>
            <pc:docMk/>
            <pc:sldMk cId="3670273098" sldId="264"/>
            <ac:spMk id="5" creationId="{D95AD623-919F-C70F-7EC2-F3F334A04A94}"/>
          </ac:spMkLst>
        </pc:spChg>
        <pc:spChg chg="add mod">
          <ac:chgData name="Borysiuk Sofiia-Khrystyna" userId="56216a8b-810f-48b6-920f-89a5523993b9" providerId="ADAL" clId="{56DBD575-1DE3-8E44-AC03-C9C74D745A9A}" dt="2025-06-09T17:54:23.582" v="197"/>
          <ac:spMkLst>
            <pc:docMk/>
            <pc:sldMk cId="3670273098" sldId="264"/>
            <ac:spMk id="7" creationId="{E45E450F-3326-8AAA-A5D6-7B4180EB6922}"/>
          </ac:spMkLst>
        </pc:spChg>
        <pc:picChg chg="del mod">
          <ac:chgData name="Borysiuk Sofiia-Khrystyna" userId="56216a8b-810f-48b6-920f-89a5523993b9" providerId="ADAL" clId="{56DBD575-1DE3-8E44-AC03-C9C74D745A9A}" dt="2025-06-09T17:17:54.716" v="1" actId="478"/>
          <ac:picMkLst>
            <pc:docMk/>
            <pc:sldMk cId="3670273098" sldId="264"/>
            <ac:picMk id="4" creationId="{B6C0C8E6-3D94-9E22-211E-A4912F5AF34A}"/>
          </ac:picMkLst>
        </pc:picChg>
        <pc:picChg chg="add mod">
          <ac:chgData name="Borysiuk Sofiia-Khrystyna" userId="56216a8b-810f-48b6-920f-89a5523993b9" providerId="ADAL" clId="{56DBD575-1DE3-8E44-AC03-C9C74D745A9A}" dt="2025-06-09T17:19:51.173" v="31" actId="1076"/>
          <ac:picMkLst>
            <pc:docMk/>
            <pc:sldMk cId="3670273098" sldId="264"/>
            <ac:picMk id="8" creationId="{68100753-8A41-FC79-14BC-22A80BE2FF0C}"/>
          </ac:picMkLst>
        </pc:picChg>
        <pc:picChg chg="add mod">
          <ac:chgData name="Borysiuk Sofiia-Khrystyna" userId="56216a8b-810f-48b6-920f-89a5523993b9" providerId="ADAL" clId="{56DBD575-1DE3-8E44-AC03-C9C74D745A9A}" dt="2025-06-09T17:22:44.203" v="47" actId="1076"/>
          <ac:picMkLst>
            <pc:docMk/>
            <pc:sldMk cId="3670273098" sldId="264"/>
            <ac:picMk id="9" creationId="{0489887B-9652-DD23-F6CF-8418811D70B7}"/>
          </ac:picMkLst>
        </pc:picChg>
        <pc:picChg chg="add mod">
          <ac:chgData name="Borysiuk Sofiia-Khrystyna" userId="56216a8b-810f-48b6-920f-89a5523993b9" providerId="ADAL" clId="{56DBD575-1DE3-8E44-AC03-C9C74D745A9A}" dt="2025-06-09T17:18:56.605" v="24" actId="1076"/>
          <ac:picMkLst>
            <pc:docMk/>
            <pc:sldMk cId="3670273098" sldId="264"/>
            <ac:picMk id="1026" creationId="{48936F8C-E4F7-DF63-42BF-9C77BBE3F588}"/>
          </ac:picMkLst>
        </pc:picChg>
        <pc:picChg chg="add mod">
          <ac:chgData name="Borysiuk Sofiia-Khrystyna" userId="56216a8b-810f-48b6-920f-89a5523993b9" providerId="ADAL" clId="{56DBD575-1DE3-8E44-AC03-C9C74D745A9A}" dt="2025-06-09T17:19:19.326" v="28" actId="1076"/>
          <ac:picMkLst>
            <pc:docMk/>
            <pc:sldMk cId="3670273098" sldId="264"/>
            <ac:picMk id="1028" creationId="{49D2EDB6-00C1-8683-9379-34053C3D859F}"/>
          </ac:picMkLst>
        </pc:picChg>
        <pc:picChg chg="add mod">
          <ac:chgData name="Borysiuk Sofiia-Khrystyna" userId="56216a8b-810f-48b6-920f-89a5523993b9" providerId="ADAL" clId="{56DBD575-1DE3-8E44-AC03-C9C74D745A9A}" dt="2025-06-09T17:22:42.455" v="46" actId="1076"/>
          <ac:picMkLst>
            <pc:docMk/>
            <pc:sldMk cId="3670273098" sldId="264"/>
            <ac:picMk id="1030" creationId="{8A0006DE-C2FE-D605-2C8B-7B48207C97F1}"/>
          </ac:picMkLst>
        </pc:picChg>
        <pc:picChg chg="add mod">
          <ac:chgData name="Borysiuk Sofiia-Khrystyna" userId="56216a8b-810f-48b6-920f-89a5523993b9" providerId="ADAL" clId="{56DBD575-1DE3-8E44-AC03-C9C74D745A9A}" dt="2025-06-09T17:21:43.256" v="40" actId="167"/>
          <ac:picMkLst>
            <pc:docMk/>
            <pc:sldMk cId="3670273098" sldId="264"/>
            <ac:picMk id="1032" creationId="{89BA5A23-BF8C-67A7-41B9-5AC8A2C67C47}"/>
          </ac:picMkLst>
        </pc:picChg>
      </pc:sldChg>
      <pc:sldChg chg="del">
        <pc:chgData name="Borysiuk Sofiia-Khrystyna" userId="56216a8b-810f-48b6-920f-89a5523993b9" providerId="ADAL" clId="{56DBD575-1DE3-8E44-AC03-C9C74D745A9A}" dt="2025-06-09T17:27:20.436" v="163" actId="2696"/>
        <pc:sldMkLst>
          <pc:docMk/>
          <pc:sldMk cId="1784576091" sldId="265"/>
        </pc:sldMkLst>
      </pc:sldChg>
      <pc:sldChg chg="addSp delSp modSp mod setBg">
        <pc:chgData name="Borysiuk Sofiia-Khrystyna" userId="56216a8b-810f-48b6-920f-89a5523993b9" providerId="ADAL" clId="{56DBD575-1DE3-8E44-AC03-C9C74D745A9A}" dt="2025-06-09T18:02:39.169" v="237" actId="26606"/>
        <pc:sldMkLst>
          <pc:docMk/>
          <pc:sldMk cId="4102944542" sldId="266"/>
        </pc:sldMkLst>
        <pc:spChg chg="mod">
          <ac:chgData name="Borysiuk Sofiia-Khrystyna" userId="56216a8b-810f-48b6-920f-89a5523993b9" providerId="ADAL" clId="{56DBD575-1DE3-8E44-AC03-C9C74D745A9A}" dt="2025-06-09T18:02:39.169" v="237" actId="26606"/>
          <ac:spMkLst>
            <pc:docMk/>
            <pc:sldMk cId="4102944542" sldId="266"/>
            <ac:spMk id="2" creationId="{9703D59D-D158-5BAB-55D7-8AAA6DD59D93}"/>
          </ac:spMkLst>
        </pc:spChg>
        <pc:spChg chg="add">
          <ac:chgData name="Borysiuk Sofiia-Khrystyna" userId="56216a8b-810f-48b6-920f-89a5523993b9" providerId="ADAL" clId="{56DBD575-1DE3-8E44-AC03-C9C74D745A9A}" dt="2025-06-09T18:02:18.570" v="232"/>
          <ac:spMkLst>
            <pc:docMk/>
            <pc:sldMk cId="4102944542" sldId="266"/>
            <ac:spMk id="5" creationId="{4AD21602-AF88-FB11-7838-070A2FF32E6B}"/>
          </ac:spMkLst>
        </pc:spChg>
        <pc:spChg chg="add">
          <ac:chgData name="Borysiuk Sofiia-Khrystyna" userId="56216a8b-810f-48b6-920f-89a5523993b9" providerId="ADAL" clId="{56DBD575-1DE3-8E44-AC03-C9C74D745A9A}" dt="2025-06-09T18:02:24.795" v="233"/>
          <ac:spMkLst>
            <pc:docMk/>
            <pc:sldMk cId="4102944542" sldId="266"/>
            <ac:spMk id="6" creationId="{D64D370A-13B9-9E06-4BDD-7AFE90DC82F5}"/>
          </ac:spMkLst>
        </pc:spChg>
        <pc:spChg chg="mod">
          <ac:chgData name="Borysiuk Sofiia-Khrystyna" userId="56216a8b-810f-48b6-920f-89a5523993b9" providerId="ADAL" clId="{56DBD575-1DE3-8E44-AC03-C9C74D745A9A}" dt="2025-06-09T18:02:39.169" v="237" actId="26606"/>
          <ac:spMkLst>
            <pc:docMk/>
            <pc:sldMk cId="4102944542" sldId="266"/>
            <ac:spMk id="8" creationId="{3CC9AB0C-3192-1FC3-D829-B3520BEB7F1D}"/>
          </ac:spMkLst>
        </pc:spChg>
        <pc:spChg chg="add del">
          <ac:chgData name="Borysiuk Sofiia-Khrystyna" userId="56216a8b-810f-48b6-920f-89a5523993b9" providerId="ADAL" clId="{56DBD575-1DE3-8E44-AC03-C9C74D745A9A}" dt="2025-06-09T17:30:50.134" v="169" actId="26606"/>
          <ac:spMkLst>
            <pc:docMk/>
            <pc:sldMk cId="4102944542" sldId="266"/>
            <ac:spMk id="13" creationId="{37B65277-82C6-6D08-6DCA-4A7DCC3B7136}"/>
          </ac:spMkLst>
        </pc:spChg>
        <pc:spChg chg="add">
          <ac:chgData name="Borysiuk Sofiia-Khrystyna" userId="56216a8b-810f-48b6-920f-89a5523993b9" providerId="ADAL" clId="{56DBD575-1DE3-8E44-AC03-C9C74D745A9A}" dt="2025-06-09T18:02:39.169" v="237" actId="26606"/>
          <ac:spMkLst>
            <pc:docMk/>
            <pc:sldMk cId="4102944542" sldId="266"/>
            <ac:spMk id="14" creationId="{2961259D-605E-E200-FF9F-7C8C71D7C8E4}"/>
          </ac:spMkLst>
        </pc:spChg>
        <pc:picChg chg="add mod">
          <ac:chgData name="Borysiuk Sofiia-Khrystyna" userId="56216a8b-810f-48b6-920f-89a5523993b9" providerId="ADAL" clId="{56DBD575-1DE3-8E44-AC03-C9C74D745A9A}" dt="2025-06-09T17:27:57.553" v="164"/>
          <ac:picMkLst>
            <pc:docMk/>
            <pc:sldMk cId="4102944542" sldId="266"/>
            <ac:picMk id="3" creationId="{701A8F13-0098-B475-1306-2A6D38BC9727}"/>
          </ac:picMkLst>
        </pc:picChg>
        <pc:picChg chg="add del mod">
          <ac:chgData name="Borysiuk Sofiia-Khrystyna" userId="56216a8b-810f-48b6-920f-89a5523993b9" providerId="ADAL" clId="{56DBD575-1DE3-8E44-AC03-C9C74D745A9A}" dt="2025-06-09T17:30:52.166" v="170" actId="478"/>
          <ac:picMkLst>
            <pc:docMk/>
            <pc:sldMk cId="4102944542" sldId="266"/>
            <ac:picMk id="4" creationId="{094C51F3-9992-E1BA-024B-0BC0817A6F70}"/>
          </ac:picMkLst>
        </pc:picChg>
        <pc:picChg chg="add mod">
          <ac:chgData name="Borysiuk Sofiia-Khrystyna" userId="56216a8b-810f-48b6-920f-89a5523993b9" providerId="ADAL" clId="{56DBD575-1DE3-8E44-AC03-C9C74D745A9A}" dt="2025-06-09T18:02:39.169" v="237" actId="26606"/>
          <ac:picMkLst>
            <pc:docMk/>
            <pc:sldMk cId="4102944542" sldId="266"/>
            <ac:picMk id="9" creationId="{B9E89FEA-959C-C241-E5DD-1D3E0F9CCC2B}"/>
          </ac:picMkLst>
        </pc:picChg>
      </pc:sldChg>
      <pc:sldChg chg="del">
        <pc:chgData name="Borysiuk Sofiia-Khrystyna" userId="56216a8b-810f-48b6-920f-89a5523993b9" providerId="ADAL" clId="{56DBD575-1DE3-8E44-AC03-C9C74D745A9A}" dt="2025-06-09T17:27:20.436" v="163" actId="2696"/>
        <pc:sldMkLst>
          <pc:docMk/>
          <pc:sldMk cId="3199765318" sldId="267"/>
        </pc:sldMkLst>
      </pc:sldChg>
    </pc:docChg>
  </pc:docChgLst>
  <pc:docChgLst>
    <pc:chgData name="Borysiuk Sofiia-Khrystyna" userId="S::cc231007@fhstp.ac.at::56216a8b-810f-48b6-920f-89a5523993b9" providerId="AD" clId="Web-{F065616C-1D2B-E5CF-F693-D9EBD8E5E107}"/>
    <pc:docChg chg="modSld">
      <pc:chgData name="Borysiuk Sofiia-Khrystyna" userId="S::cc231007@fhstp.ac.at::56216a8b-810f-48b6-920f-89a5523993b9" providerId="AD" clId="Web-{F065616C-1D2B-E5CF-F693-D9EBD8E5E107}" dt="2025-06-05T17:31:00.287" v="58" actId="1076"/>
      <pc:docMkLst>
        <pc:docMk/>
      </pc:docMkLst>
      <pc:sldChg chg="modSp">
        <pc:chgData name="Borysiuk Sofiia-Khrystyna" userId="S::cc231007@fhstp.ac.at::56216a8b-810f-48b6-920f-89a5523993b9" providerId="AD" clId="Web-{F065616C-1D2B-E5CF-F693-D9EBD8E5E107}" dt="2025-06-05T17:31:00.287" v="58" actId="1076"/>
        <pc:sldMkLst>
          <pc:docMk/>
          <pc:sldMk cId="109857222" sldId="256"/>
        </pc:sldMkLst>
        <pc:spChg chg="mod">
          <ac:chgData name="Borysiuk Sofiia-Khrystyna" userId="S::cc231007@fhstp.ac.at::56216a8b-810f-48b6-920f-89a5523993b9" providerId="AD" clId="Web-{F065616C-1D2B-E5CF-F693-D9EBD8E5E107}" dt="2025-06-05T17:31:00.287" v="58" actId="1076"/>
          <ac:spMkLst>
            <pc:docMk/>
            <pc:sldMk cId="109857222" sldId="256"/>
            <ac:spMk id="2" creationId="{00000000-0000-0000-0000-000000000000}"/>
          </ac:spMkLst>
        </pc:spChg>
        <pc:spChg chg="mod">
          <ac:chgData name="Borysiuk Sofiia-Khrystyna" userId="S::cc231007@fhstp.ac.at::56216a8b-810f-48b6-920f-89a5523993b9" providerId="AD" clId="Web-{F065616C-1D2B-E5CF-F693-D9EBD8E5E107}" dt="2025-06-05T17:30:56.787" v="57" actId="1076"/>
          <ac:spMkLst>
            <pc:docMk/>
            <pc:sldMk cId="109857222" sldId="256"/>
            <ac:spMk id="3" creationId="{00000000-0000-0000-0000-000000000000}"/>
          </ac:spMkLst>
        </pc:spChg>
      </pc:sldChg>
      <pc:sldChg chg="modSp">
        <pc:chgData name="Borysiuk Sofiia-Khrystyna" userId="S::cc231007@fhstp.ac.at::56216a8b-810f-48b6-920f-89a5523993b9" providerId="AD" clId="Web-{F065616C-1D2B-E5CF-F693-D9EBD8E5E107}" dt="2025-06-05T17:21:13.374" v="1" actId="20577"/>
        <pc:sldMkLst>
          <pc:docMk/>
          <pc:sldMk cId="3362113035" sldId="258"/>
        </pc:sldMkLst>
        <pc:spChg chg="mod">
          <ac:chgData name="Borysiuk Sofiia-Khrystyna" userId="S::cc231007@fhstp.ac.at::56216a8b-810f-48b6-920f-89a5523993b9" providerId="AD" clId="Web-{F065616C-1D2B-E5CF-F693-D9EBD8E5E107}" dt="2025-06-05T17:21:13.374" v="1" actId="20577"/>
          <ac:spMkLst>
            <pc:docMk/>
            <pc:sldMk cId="3362113035" sldId="258"/>
            <ac:spMk id="3" creationId="{2844FEFF-02B4-6012-C04F-68DF84697968}"/>
          </ac:spMkLst>
        </pc:spChg>
      </pc:sldChg>
      <pc:sldChg chg="modSp">
        <pc:chgData name="Borysiuk Sofiia-Khrystyna" userId="S::cc231007@fhstp.ac.at::56216a8b-810f-48b6-920f-89a5523993b9" providerId="AD" clId="Web-{F065616C-1D2B-E5CF-F693-D9EBD8E5E107}" dt="2025-06-05T17:27:58.437" v="5" actId="20577"/>
        <pc:sldMkLst>
          <pc:docMk/>
          <pc:sldMk cId="4102944542" sldId="266"/>
        </pc:sldMkLst>
        <pc:spChg chg="mod">
          <ac:chgData name="Borysiuk Sofiia-Khrystyna" userId="S::cc231007@fhstp.ac.at::56216a8b-810f-48b6-920f-89a5523993b9" providerId="AD" clId="Web-{F065616C-1D2B-E5CF-F693-D9EBD8E5E107}" dt="2025-06-05T17:27:58.437" v="5" actId="20577"/>
          <ac:spMkLst>
            <pc:docMk/>
            <pc:sldMk cId="4102944542" sldId="266"/>
            <ac:spMk id="8" creationId="{3CC9AB0C-3192-1FC3-D829-B3520BEB7F1D}"/>
          </ac:spMkLst>
        </pc:spChg>
      </pc:sldChg>
      <pc:sldChg chg="modSp">
        <pc:chgData name="Borysiuk Sofiia-Khrystyna" userId="S::cc231007@fhstp.ac.at::56216a8b-810f-48b6-920f-89a5523993b9" providerId="AD" clId="Web-{F065616C-1D2B-E5CF-F693-D9EBD8E5E107}" dt="2025-06-05T17:29:21.518" v="6" actId="20577"/>
        <pc:sldMkLst>
          <pc:docMk/>
          <pc:sldMk cId="3199765318" sldId="267"/>
        </pc:sldMkLst>
      </pc:sldChg>
    </pc:docChg>
  </pc:docChgLst>
  <pc:docChgLst>
    <pc:chgData name="Drabik Xaver" userId="S::cc231017@fhstp.ac.at::aea9b2b7-4ead-4238-8878-4a6dda18eb71" providerId="AD" clId="Web-{803F640A-114E-4509-474E-2A71B4D5DAAF}"/>
    <pc:docChg chg="addSld delSld modSld">
      <pc:chgData name="Drabik Xaver" userId="S::cc231017@fhstp.ac.at::aea9b2b7-4ead-4238-8878-4a6dda18eb71" providerId="AD" clId="Web-{803F640A-114E-4509-474E-2A71B4D5DAAF}" dt="2025-06-05T17:30:05.634" v="489" actId="20577"/>
      <pc:docMkLst>
        <pc:docMk/>
      </pc:docMkLst>
      <pc:sldChg chg="modSp">
        <pc:chgData name="Drabik Xaver" userId="S::cc231017@fhstp.ac.at::aea9b2b7-4ead-4238-8878-4a6dda18eb71" providerId="AD" clId="Web-{803F640A-114E-4509-474E-2A71B4D5DAAF}" dt="2025-06-05T17:30:00.368" v="488" actId="20577"/>
        <pc:sldMkLst>
          <pc:docMk/>
          <pc:sldMk cId="109857222" sldId="256"/>
        </pc:sldMkLst>
        <pc:spChg chg="mod">
          <ac:chgData name="Drabik Xaver" userId="S::cc231017@fhstp.ac.at::aea9b2b7-4ead-4238-8878-4a6dda18eb71" providerId="AD" clId="Web-{803F640A-114E-4509-474E-2A71B4D5DAAF}" dt="2025-06-05T17:01:51.927" v="2" actId="20577"/>
          <ac:spMkLst>
            <pc:docMk/>
            <pc:sldMk cId="109857222" sldId="256"/>
            <ac:spMk id="2" creationId="{00000000-0000-0000-0000-000000000000}"/>
          </ac:spMkLst>
        </pc:spChg>
        <pc:spChg chg="mod">
          <ac:chgData name="Drabik Xaver" userId="S::cc231017@fhstp.ac.at::aea9b2b7-4ead-4238-8878-4a6dda18eb71" providerId="AD" clId="Web-{803F640A-114E-4509-474E-2A71B4D5DAAF}" dt="2025-06-05T17:30:00.368" v="488" actId="20577"/>
          <ac:spMkLst>
            <pc:docMk/>
            <pc:sldMk cId="109857222" sldId="256"/>
            <ac:spMk id="3" creationId="{00000000-0000-0000-0000-000000000000}"/>
          </ac:spMkLst>
        </pc:spChg>
      </pc:sldChg>
      <pc:sldChg chg="addSp delSp modSp">
        <pc:chgData name="Drabik Xaver" userId="S::cc231017@fhstp.ac.at::aea9b2b7-4ead-4238-8878-4a6dda18eb71" providerId="AD" clId="Web-{803F640A-114E-4509-474E-2A71B4D5DAAF}" dt="2025-06-05T17:30:05.634" v="489" actId="20577"/>
        <pc:sldMkLst>
          <pc:docMk/>
          <pc:sldMk cId="176224888" sldId="257"/>
        </pc:sldMkLst>
      </pc:sldChg>
      <pc:sldChg chg="modSp">
        <pc:chgData name="Drabik Xaver" userId="S::cc231017@fhstp.ac.at::aea9b2b7-4ead-4238-8878-4a6dda18eb71" providerId="AD" clId="Web-{803F640A-114E-4509-474E-2A71B4D5DAAF}" dt="2025-06-05T17:18:04.216" v="91" actId="20577"/>
        <pc:sldMkLst>
          <pc:docMk/>
          <pc:sldMk cId="3888784547" sldId="261"/>
        </pc:sldMkLst>
        <pc:spChg chg="mod">
          <ac:chgData name="Drabik Xaver" userId="S::cc231017@fhstp.ac.at::aea9b2b7-4ead-4238-8878-4a6dda18eb71" providerId="AD" clId="Web-{803F640A-114E-4509-474E-2A71B4D5DAAF}" dt="2025-06-05T17:13:32.564" v="39" actId="20577"/>
          <ac:spMkLst>
            <pc:docMk/>
            <pc:sldMk cId="3888784547" sldId="261"/>
            <ac:spMk id="2" creationId="{7CCE4FD4-3F0D-3712-CDCE-6FC2D9A5EA45}"/>
          </ac:spMkLst>
        </pc:spChg>
        <pc:spChg chg="mod">
          <ac:chgData name="Drabik Xaver" userId="S::cc231017@fhstp.ac.at::aea9b2b7-4ead-4238-8878-4a6dda18eb71" providerId="AD" clId="Web-{803F640A-114E-4509-474E-2A71B4D5DAAF}" dt="2025-06-05T17:18:04.216" v="91" actId="20577"/>
          <ac:spMkLst>
            <pc:docMk/>
            <pc:sldMk cId="3888784547" sldId="261"/>
            <ac:spMk id="3" creationId="{B87B1AB2-F83C-AC7A-77DF-122D84C63B3B}"/>
          </ac:spMkLst>
        </pc:spChg>
      </pc:sldChg>
      <pc:sldChg chg="modSp">
        <pc:chgData name="Drabik Xaver" userId="S::cc231017@fhstp.ac.at::aea9b2b7-4ead-4238-8878-4a6dda18eb71" providerId="AD" clId="Web-{803F640A-114E-4509-474E-2A71B4D5DAAF}" dt="2025-06-05T17:22:06.241" v="105" actId="1076"/>
        <pc:sldMkLst>
          <pc:docMk/>
          <pc:sldMk cId="1759753312" sldId="262"/>
        </pc:sldMkLst>
        <pc:graphicFrameChg chg="mod">
          <ac:chgData name="Drabik Xaver" userId="S::cc231017@fhstp.ac.at::aea9b2b7-4ead-4238-8878-4a6dda18eb71" providerId="AD" clId="Web-{803F640A-114E-4509-474E-2A71B4D5DAAF}" dt="2025-06-05T17:22:06.241" v="105" actId="1076"/>
          <ac:graphicFrameMkLst>
            <pc:docMk/>
            <pc:sldMk cId="1759753312" sldId="262"/>
            <ac:graphicFrameMk id="5" creationId="{13B0293C-B0C3-1339-33A0-C9E6AD6AA9E4}"/>
          </ac:graphicFrameMkLst>
        </pc:graphicFrameChg>
      </pc:sldChg>
      <pc:sldChg chg="addSp modSp add replId">
        <pc:chgData name="Drabik Xaver" userId="S::cc231017@fhstp.ac.at::aea9b2b7-4ead-4238-8878-4a6dda18eb71" providerId="AD" clId="Web-{803F640A-114E-4509-474E-2A71B4D5DAAF}" dt="2025-06-05T17:20:38.643" v="104" actId="1076"/>
        <pc:sldMkLst>
          <pc:docMk/>
          <pc:sldMk cId="2048651237" sldId="263"/>
        </pc:sldMkLst>
        <pc:spChg chg="mod">
          <ac:chgData name="Drabik Xaver" userId="S::cc231017@fhstp.ac.at::aea9b2b7-4ead-4238-8878-4a6dda18eb71" providerId="AD" clId="Web-{803F640A-114E-4509-474E-2A71B4D5DAAF}" dt="2025-06-05T17:13:41.205" v="50" actId="20577"/>
          <ac:spMkLst>
            <pc:docMk/>
            <pc:sldMk cId="2048651237" sldId="263"/>
            <ac:spMk id="2" creationId="{78B8C06E-DCE4-5DD7-1298-9770D6FC7B21}"/>
          </ac:spMkLst>
        </pc:spChg>
        <pc:spChg chg="mod">
          <ac:chgData name="Drabik Xaver" userId="S::cc231017@fhstp.ac.at::aea9b2b7-4ead-4238-8878-4a6dda18eb71" providerId="AD" clId="Web-{803F640A-114E-4509-474E-2A71B4D5DAAF}" dt="2025-06-05T17:20:02.173" v="94" actId="20577"/>
          <ac:spMkLst>
            <pc:docMk/>
            <pc:sldMk cId="2048651237" sldId="263"/>
            <ac:spMk id="3" creationId="{E3B4C374-3805-9A3F-AACC-BD0F78A01D28}"/>
          </ac:spMkLst>
        </pc:spChg>
        <pc:spChg chg="add mod">
          <ac:chgData name="Drabik Xaver" userId="S::cc231017@fhstp.ac.at::aea9b2b7-4ead-4238-8878-4a6dda18eb71" providerId="AD" clId="Web-{803F640A-114E-4509-474E-2A71B4D5DAAF}" dt="2025-06-05T17:20:38.643" v="104" actId="1076"/>
          <ac:spMkLst>
            <pc:docMk/>
            <pc:sldMk cId="2048651237" sldId="263"/>
            <ac:spMk id="5" creationId="{CC569CCD-A4D0-2FB8-69A0-F4C3CC354ADA}"/>
          </ac:spMkLst>
        </pc:spChg>
        <pc:picChg chg="add mod">
          <ac:chgData name="Drabik Xaver" userId="S::cc231017@fhstp.ac.at::aea9b2b7-4ead-4238-8878-4a6dda18eb71" providerId="AD" clId="Web-{803F640A-114E-4509-474E-2A71B4D5DAAF}" dt="2025-06-05T17:20:14.049" v="98" actId="1076"/>
          <ac:picMkLst>
            <pc:docMk/>
            <pc:sldMk cId="2048651237" sldId="263"/>
            <ac:picMk id="4" creationId="{CE650AEF-FC5B-F0E3-0323-A895F6A71737}"/>
          </ac:picMkLst>
        </pc:picChg>
      </pc:sldChg>
      <pc:sldChg chg="delSp modSp add replId">
        <pc:chgData name="Drabik Xaver" userId="S::cc231017@fhstp.ac.at::aea9b2b7-4ead-4238-8878-4a6dda18eb71" providerId="AD" clId="Web-{803F640A-114E-4509-474E-2A71B4D5DAAF}" dt="2025-06-05T17:23:21.743" v="120" actId="1076"/>
        <pc:sldMkLst>
          <pc:docMk/>
          <pc:sldMk cId="3670273098" sldId="264"/>
        </pc:sldMkLst>
      </pc:sldChg>
      <pc:sldChg chg="modSp add replId">
        <pc:chgData name="Drabik Xaver" userId="S::cc231017@fhstp.ac.at::aea9b2b7-4ead-4238-8878-4a6dda18eb71" providerId="AD" clId="Web-{803F640A-114E-4509-474E-2A71B4D5DAAF}" dt="2025-06-05T17:24:55.669" v="217" actId="20577"/>
        <pc:sldMkLst>
          <pc:docMk/>
          <pc:sldMk cId="1784576091" sldId="265"/>
        </pc:sldMkLst>
      </pc:sldChg>
      <pc:sldChg chg="modSp add replId">
        <pc:chgData name="Drabik Xaver" userId="S::cc231017@fhstp.ac.at::aea9b2b7-4ead-4238-8878-4a6dda18eb71" providerId="AD" clId="Web-{803F640A-114E-4509-474E-2A71B4D5DAAF}" dt="2025-06-05T17:28:36.646" v="459" actId="20577"/>
        <pc:sldMkLst>
          <pc:docMk/>
          <pc:sldMk cId="4102944542" sldId="266"/>
        </pc:sldMkLst>
        <pc:spChg chg="mod">
          <ac:chgData name="Drabik Xaver" userId="S::cc231017@fhstp.ac.at::aea9b2b7-4ead-4238-8878-4a6dda18eb71" providerId="AD" clId="Web-{803F640A-114E-4509-474E-2A71B4D5DAAF}" dt="2025-06-05T17:28:36.646" v="459" actId="20577"/>
          <ac:spMkLst>
            <pc:docMk/>
            <pc:sldMk cId="4102944542" sldId="266"/>
            <ac:spMk id="8" creationId="{3CC9AB0C-3192-1FC3-D829-B3520BEB7F1D}"/>
          </ac:spMkLst>
        </pc:spChg>
      </pc:sldChg>
      <pc:sldChg chg="add del replId">
        <pc:chgData name="Drabik Xaver" userId="S::cc231017@fhstp.ac.at::aea9b2b7-4ead-4238-8878-4a6dda18eb71" providerId="AD" clId="Web-{803F640A-114E-4509-474E-2A71B4D5DAAF}" dt="2025-06-05T17:28:38.584" v="460"/>
        <pc:sldMkLst>
          <pc:docMk/>
          <pc:sldMk cId="1770235224" sldId="267"/>
        </pc:sldMkLst>
      </pc:sldChg>
      <pc:sldChg chg="modSp add replId">
        <pc:chgData name="Drabik Xaver" userId="S::cc231017@fhstp.ac.at::aea9b2b7-4ead-4238-8878-4a6dda18eb71" providerId="AD" clId="Web-{803F640A-114E-4509-474E-2A71B4D5DAAF}" dt="2025-06-05T17:29:43.899" v="478" actId="20577"/>
        <pc:sldMkLst>
          <pc:docMk/>
          <pc:sldMk cId="3199765318" sldId="267"/>
        </pc:sldMkLst>
      </pc:sldChg>
    </pc:docChg>
  </pc:docChgLst>
  <pc:docChgLst>
    <pc:chgData name="Kraushofer Florian" userId="S::cc231031@fhstp.ac.at::84c4fcdc-3c49-48ba-9178-33a30964b8c2" providerId="AD" clId="Web-{68E73D4D-6E90-D9C4-75E1-37288DB8031E}"/>
    <pc:docChg chg="addSld modSld">
      <pc:chgData name="Kraushofer Florian" userId="S::cc231031@fhstp.ac.at::84c4fcdc-3c49-48ba-9178-33a30964b8c2" providerId="AD" clId="Web-{68E73D4D-6E90-D9C4-75E1-37288DB8031E}" dt="2025-06-05T17:29:39.142" v="525" actId="20577"/>
      <pc:docMkLst>
        <pc:docMk/>
      </pc:docMkLst>
      <pc:sldChg chg="modSp add replId">
        <pc:chgData name="Kraushofer Florian" userId="S::cc231031@fhstp.ac.at::84c4fcdc-3c49-48ba-9178-33a30964b8c2" providerId="AD" clId="Web-{68E73D4D-6E90-D9C4-75E1-37288DB8031E}" dt="2025-06-05T16:55:08.155" v="13" actId="20577"/>
        <pc:sldMkLst>
          <pc:docMk/>
          <pc:sldMk cId="3362113035" sldId="258"/>
        </pc:sldMkLst>
        <pc:spChg chg="mod">
          <ac:chgData name="Kraushofer Florian" userId="S::cc231031@fhstp.ac.at::84c4fcdc-3c49-48ba-9178-33a30964b8c2" providerId="AD" clId="Web-{68E73D4D-6E90-D9C4-75E1-37288DB8031E}" dt="2025-06-05T16:55:08.155" v="13" actId="20577"/>
          <ac:spMkLst>
            <pc:docMk/>
            <pc:sldMk cId="3362113035" sldId="258"/>
            <ac:spMk id="2" creationId="{A2B25870-CEF0-2EFA-8A20-649DA27548C0}"/>
          </ac:spMkLst>
        </pc:spChg>
      </pc:sldChg>
      <pc:sldChg chg="addSp delSp modSp add replId">
        <pc:chgData name="Kraushofer Florian" userId="S::cc231031@fhstp.ac.at::84c4fcdc-3c49-48ba-9178-33a30964b8c2" providerId="AD" clId="Web-{68E73D4D-6E90-D9C4-75E1-37288DB8031E}" dt="2025-06-05T17:29:39.142" v="525" actId="20577"/>
        <pc:sldMkLst>
          <pc:docMk/>
          <pc:sldMk cId="741882048" sldId="259"/>
        </pc:sldMkLst>
        <pc:spChg chg="mod">
          <ac:chgData name="Kraushofer Florian" userId="S::cc231031@fhstp.ac.at::84c4fcdc-3c49-48ba-9178-33a30964b8c2" providerId="AD" clId="Web-{68E73D4D-6E90-D9C4-75E1-37288DB8031E}" dt="2025-06-05T16:55:19.109" v="22" actId="20577"/>
          <ac:spMkLst>
            <pc:docMk/>
            <pc:sldMk cId="741882048" sldId="259"/>
            <ac:spMk id="2" creationId="{58C376FA-F176-79C0-A335-86691F3DC061}"/>
          </ac:spMkLst>
        </pc:spChg>
        <pc:spChg chg="mod">
          <ac:chgData name="Kraushofer Florian" userId="S::cc231031@fhstp.ac.at::84c4fcdc-3c49-48ba-9178-33a30964b8c2" providerId="AD" clId="Web-{68E73D4D-6E90-D9C4-75E1-37288DB8031E}" dt="2025-06-05T17:27:50.885" v="471" actId="1076"/>
          <ac:spMkLst>
            <pc:docMk/>
            <pc:sldMk cId="741882048" sldId="259"/>
            <ac:spMk id="3" creationId="{37D65518-F4A0-31D6-428C-FB8F93B05A88}"/>
          </ac:spMkLst>
        </pc:spChg>
        <pc:spChg chg="add mod">
          <ac:chgData name="Kraushofer Florian" userId="S::cc231031@fhstp.ac.at::84c4fcdc-3c49-48ba-9178-33a30964b8c2" providerId="AD" clId="Web-{68E73D4D-6E90-D9C4-75E1-37288DB8031E}" dt="2025-06-05T17:28:29.778" v="502" actId="20577"/>
          <ac:spMkLst>
            <pc:docMk/>
            <pc:sldMk cId="741882048" sldId="259"/>
            <ac:spMk id="5" creationId="{126D62B8-B119-9002-6F23-B78C163F3F84}"/>
          </ac:spMkLst>
        </pc:spChg>
        <pc:spChg chg="add mod">
          <ac:chgData name="Kraushofer Florian" userId="S::cc231031@fhstp.ac.at::84c4fcdc-3c49-48ba-9178-33a30964b8c2" providerId="AD" clId="Web-{68E73D4D-6E90-D9C4-75E1-37288DB8031E}" dt="2025-06-05T17:29:39.142" v="525" actId="20577"/>
          <ac:spMkLst>
            <pc:docMk/>
            <pc:sldMk cId="741882048" sldId="259"/>
            <ac:spMk id="6" creationId="{9E3851F7-B33F-8D77-035E-08B30274B2A8}"/>
          </ac:spMkLst>
        </pc:spChg>
      </pc:sldChg>
      <pc:sldChg chg="modSp add replId">
        <pc:chgData name="Kraushofer Florian" userId="S::cc231031@fhstp.ac.at::84c4fcdc-3c49-48ba-9178-33a30964b8c2" providerId="AD" clId="Web-{68E73D4D-6E90-D9C4-75E1-37288DB8031E}" dt="2025-06-05T16:55:32.063" v="30" actId="20577"/>
        <pc:sldMkLst>
          <pc:docMk/>
          <pc:sldMk cId="1197438303" sldId="260"/>
        </pc:sldMkLst>
        <pc:spChg chg="mod">
          <ac:chgData name="Kraushofer Florian" userId="S::cc231031@fhstp.ac.at::84c4fcdc-3c49-48ba-9178-33a30964b8c2" providerId="AD" clId="Web-{68E73D4D-6E90-D9C4-75E1-37288DB8031E}" dt="2025-06-05T16:55:32.063" v="30" actId="20577"/>
          <ac:spMkLst>
            <pc:docMk/>
            <pc:sldMk cId="1197438303" sldId="260"/>
            <ac:spMk id="2" creationId="{AAEA1F9B-B2C9-7A17-2C17-08D104A6B11F}"/>
          </ac:spMkLst>
        </pc:spChg>
      </pc:sldChg>
      <pc:sldChg chg="modSp add replId">
        <pc:chgData name="Kraushofer Florian" userId="S::cc231031@fhstp.ac.at::84c4fcdc-3c49-48ba-9178-33a30964b8c2" providerId="AD" clId="Web-{68E73D4D-6E90-D9C4-75E1-37288DB8031E}" dt="2025-06-05T16:55:48.267" v="37" actId="20577"/>
        <pc:sldMkLst>
          <pc:docMk/>
          <pc:sldMk cId="3888784547" sldId="261"/>
        </pc:sldMkLst>
        <pc:spChg chg="mod">
          <ac:chgData name="Kraushofer Florian" userId="S::cc231031@fhstp.ac.at::84c4fcdc-3c49-48ba-9178-33a30964b8c2" providerId="AD" clId="Web-{68E73D4D-6E90-D9C4-75E1-37288DB8031E}" dt="2025-06-05T16:55:48.267" v="37" actId="20577"/>
          <ac:spMkLst>
            <pc:docMk/>
            <pc:sldMk cId="3888784547" sldId="261"/>
            <ac:spMk id="2" creationId="{7CCE4FD4-3F0D-3712-CDCE-6FC2D9A5EA45}"/>
          </ac:spMkLst>
        </pc:spChg>
      </pc:sldChg>
      <pc:sldChg chg="modSp add replId">
        <pc:chgData name="Kraushofer Florian" userId="S::cc231031@fhstp.ac.at::84c4fcdc-3c49-48ba-9178-33a30964b8c2" providerId="AD" clId="Web-{68E73D4D-6E90-D9C4-75E1-37288DB8031E}" dt="2025-06-05T16:56:00.284" v="44" actId="20577"/>
        <pc:sldMkLst>
          <pc:docMk/>
          <pc:sldMk cId="1759753312" sldId="262"/>
        </pc:sldMkLst>
        <pc:spChg chg="mod">
          <ac:chgData name="Kraushofer Florian" userId="S::cc231031@fhstp.ac.at::84c4fcdc-3c49-48ba-9178-33a30964b8c2" providerId="AD" clId="Web-{68E73D4D-6E90-D9C4-75E1-37288DB8031E}" dt="2025-06-05T16:56:00.284" v="44" actId="20577"/>
          <ac:spMkLst>
            <pc:docMk/>
            <pc:sldMk cId="1759753312" sldId="262"/>
            <ac:spMk id="2" creationId="{E73EF037-CBAE-8987-1113-5C63C1084D8C}"/>
          </ac:spMkLst>
        </pc:spChg>
      </pc:sldChg>
    </pc:docChg>
  </pc:docChgLst>
  <pc:docChgLst>
    <pc:chgData name="Borysiuk Sofiia-Khrystyna" userId="S::cc231007@fhstp.ac.at::56216a8b-810f-48b6-920f-89a5523993b9" providerId="AD" clId="Web-{5236CD74-48C8-7A98-D16C-A35726BA4739}"/>
    <pc:docChg chg="modSld">
      <pc:chgData name="Borysiuk Sofiia-Khrystyna" userId="S::cc231007@fhstp.ac.at::56216a8b-810f-48b6-920f-89a5523993b9" providerId="AD" clId="Web-{5236CD74-48C8-7A98-D16C-A35726BA4739}" dt="2025-06-05T17:20:19.625" v="299" actId="20577"/>
      <pc:docMkLst>
        <pc:docMk/>
      </pc:docMkLst>
      <pc:sldChg chg="modSp">
        <pc:chgData name="Borysiuk Sofiia-Khrystyna" userId="S::cc231007@fhstp.ac.at::56216a8b-810f-48b6-920f-89a5523993b9" providerId="AD" clId="Web-{5236CD74-48C8-7A98-D16C-A35726BA4739}" dt="2025-06-05T17:20:19.625" v="299" actId="20577"/>
        <pc:sldMkLst>
          <pc:docMk/>
          <pc:sldMk cId="3362113035" sldId="258"/>
        </pc:sldMkLst>
        <pc:spChg chg="mod">
          <ac:chgData name="Borysiuk Sofiia-Khrystyna" userId="S::cc231007@fhstp.ac.at::56216a8b-810f-48b6-920f-89a5523993b9" providerId="AD" clId="Web-{5236CD74-48C8-7A98-D16C-A35726BA4739}" dt="2025-06-05T17:20:19.625" v="299" actId="20577"/>
          <ac:spMkLst>
            <pc:docMk/>
            <pc:sldMk cId="3362113035" sldId="258"/>
            <ac:spMk id="3" creationId="{2844FEFF-02B4-6012-C04F-68DF84697968}"/>
          </ac:spMkLst>
        </pc:spChg>
      </pc:sldChg>
      <pc:sldChg chg="modSp">
        <pc:chgData name="Borysiuk Sofiia-Khrystyna" userId="S::cc231007@fhstp.ac.at::56216a8b-810f-48b6-920f-89a5523993b9" providerId="AD" clId="Web-{5236CD74-48C8-7A98-D16C-A35726BA4739}" dt="2025-06-05T17:01:33.522" v="41" actId="20577"/>
        <pc:sldMkLst>
          <pc:docMk/>
          <pc:sldMk cId="741882048" sldId="259"/>
        </pc:sldMkLst>
        <pc:spChg chg="mod">
          <ac:chgData name="Borysiuk Sofiia-Khrystyna" userId="S::cc231007@fhstp.ac.at::56216a8b-810f-48b6-920f-89a5523993b9" providerId="AD" clId="Web-{5236CD74-48C8-7A98-D16C-A35726BA4739}" dt="2025-06-05T17:01:33.522" v="41" actId="20577"/>
          <ac:spMkLst>
            <pc:docMk/>
            <pc:sldMk cId="741882048" sldId="259"/>
            <ac:spMk id="3" creationId="{37D65518-F4A0-31D6-428C-FB8F93B05A88}"/>
          </ac:spMkLst>
        </pc:spChg>
      </pc:sldChg>
    </pc:docChg>
  </pc:docChgLst>
  <pc:docChgLst>
    <pc:chgData name="Schmid Florian" userId="S::cc231067@fhstp.ac.at::2eb631c8-3e86-40d7-ac29-e66f11ad2a84" providerId="AD" clId="Web-{B22BB10D-51B5-BE7F-832A-27FEA3EB3E2B}"/>
    <pc:docChg chg="modSld">
      <pc:chgData name="Schmid Florian" userId="S::cc231067@fhstp.ac.at::2eb631c8-3e86-40d7-ac29-e66f11ad2a84" providerId="AD" clId="Web-{B22BB10D-51B5-BE7F-832A-27FEA3EB3E2B}" dt="2025-06-05T17:23:09.596" v="766" actId="20577"/>
      <pc:docMkLst>
        <pc:docMk/>
      </pc:docMkLst>
      <pc:sldChg chg="modSp">
        <pc:chgData name="Schmid Florian" userId="S::cc231067@fhstp.ac.at::2eb631c8-3e86-40d7-ac29-e66f11ad2a84" providerId="AD" clId="Web-{B22BB10D-51B5-BE7F-832A-27FEA3EB3E2B}" dt="2025-06-05T17:23:09.596" v="766" actId="20577"/>
        <pc:sldMkLst>
          <pc:docMk/>
          <pc:sldMk cId="1197438303" sldId="260"/>
        </pc:sldMkLst>
        <pc:spChg chg="mod">
          <ac:chgData name="Schmid Florian" userId="S::cc231067@fhstp.ac.at::2eb631c8-3e86-40d7-ac29-e66f11ad2a84" providerId="AD" clId="Web-{B22BB10D-51B5-BE7F-832A-27FEA3EB3E2B}" dt="2025-06-05T17:23:09.596" v="766" actId="20577"/>
          <ac:spMkLst>
            <pc:docMk/>
            <pc:sldMk cId="1197438303" sldId="260"/>
            <ac:spMk id="3" creationId="{63553419-C2EE-8120-EC44-F604DAEA6913}"/>
          </ac:spMkLst>
        </pc:spChg>
      </pc:sldChg>
      <pc:sldChg chg="modSp">
        <pc:chgData name="Schmid Florian" userId="S::cc231067@fhstp.ac.at::2eb631c8-3e86-40d7-ac29-e66f11ad2a84" providerId="AD" clId="Web-{B22BB10D-51B5-BE7F-832A-27FEA3EB3E2B}" dt="2025-06-05T17:22:41.687" v="712" actId="20577"/>
        <pc:sldMkLst>
          <pc:docMk/>
          <pc:sldMk cId="3888784547" sldId="261"/>
        </pc:sldMkLst>
        <pc:spChg chg="mod">
          <ac:chgData name="Schmid Florian" userId="S::cc231067@fhstp.ac.at::2eb631c8-3e86-40d7-ac29-e66f11ad2a84" providerId="AD" clId="Web-{B22BB10D-51B5-BE7F-832A-27FEA3EB3E2B}" dt="2025-06-05T17:22:41.687" v="712" actId="20577"/>
          <ac:spMkLst>
            <pc:docMk/>
            <pc:sldMk cId="3888784547" sldId="261"/>
            <ac:spMk id="3" creationId="{B87B1AB2-F83C-AC7A-77DF-122D84C63B3B}"/>
          </ac:spMkLst>
        </pc:spChg>
      </pc:sldChg>
      <pc:sldChg chg="addSp delSp modSp">
        <pc:chgData name="Schmid Florian" userId="S::cc231067@fhstp.ac.at::2eb631c8-3e86-40d7-ac29-e66f11ad2a84" providerId="AD" clId="Web-{B22BB10D-51B5-BE7F-832A-27FEA3EB3E2B}" dt="2025-06-05T17:10:16.801" v="709" actId="20577"/>
        <pc:sldMkLst>
          <pc:docMk/>
          <pc:sldMk cId="1759753312" sldId="262"/>
        </pc:sldMkLst>
        <pc:graphicFrameChg chg="add mod modGraphic">
          <ac:chgData name="Schmid Florian" userId="S::cc231067@fhstp.ac.at::2eb631c8-3e86-40d7-ac29-e66f11ad2a84" providerId="AD" clId="Web-{B22BB10D-51B5-BE7F-832A-27FEA3EB3E2B}" dt="2025-06-05T17:10:16.801" v="709" actId="20577"/>
          <ac:graphicFrameMkLst>
            <pc:docMk/>
            <pc:sldMk cId="1759753312" sldId="262"/>
            <ac:graphicFrameMk id="5" creationId="{13B0293C-B0C3-1339-33A0-C9E6AD6AA9E4}"/>
          </ac:graphicFrameMkLst>
        </pc:graphicFrameChg>
      </pc:sldChg>
    </pc:docChg>
  </pc:docChgLst>
  <pc:docChgLst>
    <pc:chgData name="Borysiuk Sofiia-Khrystyna" userId="S::cc231007@fhstp.ac.at::56216a8b-810f-48b6-920f-89a5523993b9" providerId="AD" clId="Web-{64243F5A-A954-F0A8-640D-36953AE07FD9}"/>
    <pc:docChg chg="addSld modSld">
      <pc:chgData name="Borysiuk Sofiia-Khrystyna" userId="S::cc231007@fhstp.ac.at::56216a8b-810f-48b6-920f-89a5523993b9" providerId="AD" clId="Web-{64243F5A-A954-F0A8-640D-36953AE07FD9}" dt="2025-06-05T16:56:03.758" v="9" actId="20577"/>
      <pc:docMkLst>
        <pc:docMk/>
      </pc:docMkLst>
      <pc:sldChg chg="modSp">
        <pc:chgData name="Borysiuk Sofiia-Khrystyna" userId="S::cc231007@fhstp.ac.at::56216a8b-810f-48b6-920f-89a5523993b9" providerId="AD" clId="Web-{64243F5A-A954-F0A8-640D-36953AE07FD9}" dt="2025-06-05T16:53:57.972" v="1" actId="20577"/>
        <pc:sldMkLst>
          <pc:docMk/>
          <pc:sldMk cId="109857222" sldId="256"/>
        </pc:sldMkLst>
        <pc:spChg chg="mod">
          <ac:chgData name="Borysiuk Sofiia-Khrystyna" userId="S::cc231007@fhstp.ac.at::56216a8b-810f-48b6-920f-89a5523993b9" providerId="AD" clId="Web-{64243F5A-A954-F0A8-640D-36953AE07FD9}" dt="2025-06-05T16:53:57.972" v="1" actId="20577"/>
          <ac:spMkLst>
            <pc:docMk/>
            <pc:sldMk cId="109857222" sldId="256"/>
            <ac:spMk id="2" creationId="{00000000-0000-0000-0000-000000000000}"/>
          </ac:spMkLst>
        </pc:spChg>
      </pc:sldChg>
      <pc:sldChg chg="modSp new">
        <pc:chgData name="Borysiuk Sofiia-Khrystyna" userId="S::cc231007@fhstp.ac.at::56216a8b-810f-48b6-920f-89a5523993b9" providerId="AD" clId="Web-{64243F5A-A954-F0A8-640D-36953AE07FD9}" dt="2025-06-05T16:54:21.395" v="5" actId="20577"/>
        <pc:sldMkLst>
          <pc:docMk/>
          <pc:sldMk cId="176224888" sldId="257"/>
        </pc:sldMkLst>
      </pc:sldChg>
      <pc:sldChg chg="modSp">
        <pc:chgData name="Borysiuk Sofiia-Khrystyna" userId="S::cc231007@fhstp.ac.at::56216a8b-810f-48b6-920f-89a5523993b9" providerId="AD" clId="Web-{64243F5A-A954-F0A8-640D-36953AE07FD9}" dt="2025-06-05T16:56:03.758" v="9" actId="20577"/>
        <pc:sldMkLst>
          <pc:docMk/>
          <pc:sldMk cId="3362113035" sldId="258"/>
        </pc:sldMkLst>
        <pc:spChg chg="mod">
          <ac:chgData name="Borysiuk Sofiia-Khrystyna" userId="S::cc231007@fhstp.ac.at::56216a8b-810f-48b6-920f-89a5523993b9" providerId="AD" clId="Web-{64243F5A-A954-F0A8-640D-36953AE07FD9}" dt="2025-06-05T16:56:03.758" v="9" actId="20577"/>
          <ac:spMkLst>
            <pc:docMk/>
            <pc:sldMk cId="3362113035" sldId="258"/>
            <ac:spMk id="3" creationId="{2844FEFF-02B4-6012-C04F-68DF84697968}"/>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066A8B-2F8E-48E7-9975-FCB7D910E62B}" type="doc">
      <dgm:prSet loTypeId="urn:microsoft.com/office/officeart/2017/3/layout/DropPinTimeline" loCatId="timeline" qsTypeId="urn:microsoft.com/office/officeart/2005/8/quickstyle/simple1" qsCatId="simple" csTypeId="urn:microsoft.com/office/officeart/2005/8/colors/accent1_2" csCatId="accent1" phldr="1"/>
      <dgm:spPr/>
      <dgm:t>
        <a:bodyPr/>
        <a:lstStyle/>
        <a:p>
          <a:endParaRPr lang="de-DE"/>
        </a:p>
      </dgm:t>
    </dgm:pt>
    <dgm:pt modelId="{9B8EA48B-6454-4A35-8C05-649746443645}">
      <dgm:prSet phldrT="[Text]" phldr="0"/>
      <dgm:spPr/>
      <dgm:t>
        <a:bodyPr/>
        <a:lstStyle/>
        <a:p>
          <a:pPr>
            <a:defRPr b="1"/>
          </a:pPr>
          <a:r>
            <a:rPr lang="de-DE" b="0">
              <a:latin typeface="Aptos Display" panose="020F0302020204030204"/>
            </a:rPr>
            <a:t>Day 9-12</a:t>
          </a:r>
          <a:endParaRPr lang="de-DE" b="0"/>
        </a:p>
      </dgm:t>
    </dgm:pt>
    <dgm:pt modelId="{3516665E-8424-4B77-A26B-AC8BFE025BB4}" type="parTrans" cxnId="{E1D29A3D-DDF4-4887-A155-14E6334B8691}">
      <dgm:prSet/>
      <dgm:spPr/>
      <dgm:t>
        <a:bodyPr/>
        <a:lstStyle/>
        <a:p>
          <a:endParaRPr lang="de-DE"/>
        </a:p>
      </dgm:t>
    </dgm:pt>
    <dgm:pt modelId="{39E459FE-EA3C-4532-A62B-A32C56F7DF47}" type="sibTrans" cxnId="{E1D29A3D-DDF4-4887-A155-14E6334B8691}">
      <dgm:prSet/>
      <dgm:spPr/>
      <dgm:t>
        <a:bodyPr/>
        <a:lstStyle/>
        <a:p>
          <a:endParaRPr lang="de-DE"/>
        </a:p>
      </dgm:t>
    </dgm:pt>
    <dgm:pt modelId="{8DA55EDA-CE3E-4548-AFDE-E4FC5234E80C}">
      <dgm:prSet phldr="0"/>
      <dgm:spPr/>
      <dgm:t>
        <a:bodyPr/>
        <a:lstStyle/>
        <a:p>
          <a:pPr>
            <a:defRPr b="1"/>
          </a:pPr>
          <a:r>
            <a:rPr lang="de-DE" b="0">
              <a:latin typeface="Aptos"/>
            </a:rPr>
            <a:t>Day 1-2</a:t>
          </a:r>
        </a:p>
      </dgm:t>
    </dgm:pt>
    <dgm:pt modelId="{C5FAB156-DD07-463C-9E72-20E31A69B2D7}" type="parTrans" cxnId="{1E81CC7D-6804-494B-8235-69DA6B28A3E7}">
      <dgm:prSet/>
      <dgm:spPr/>
    </dgm:pt>
    <dgm:pt modelId="{39E79646-224D-466C-8576-15EAC8673424}" type="sibTrans" cxnId="{1E81CC7D-6804-494B-8235-69DA6B28A3E7}">
      <dgm:prSet/>
      <dgm:spPr/>
    </dgm:pt>
    <dgm:pt modelId="{53B43A20-F273-4CCB-BFC0-9FA7E5FF8A41}">
      <dgm:prSet phldr="0"/>
      <dgm:spPr/>
      <dgm:t>
        <a:bodyPr/>
        <a:lstStyle/>
        <a:p>
          <a:r>
            <a:rPr lang="de-DE" b="0">
              <a:latin typeface="Aptos"/>
            </a:rPr>
            <a:t>Finalizing the concept, improving on storyline</a:t>
          </a:r>
        </a:p>
      </dgm:t>
    </dgm:pt>
    <dgm:pt modelId="{CDD30609-16F1-4874-A134-E1ED4AC472D3}" type="parTrans" cxnId="{6A4F90BA-CE39-4612-8628-53117672BF90}">
      <dgm:prSet/>
      <dgm:spPr/>
    </dgm:pt>
    <dgm:pt modelId="{B130D3B4-BF0B-4EF5-A247-D724CED64620}" type="sibTrans" cxnId="{6A4F90BA-CE39-4612-8628-53117672BF90}">
      <dgm:prSet/>
      <dgm:spPr/>
    </dgm:pt>
    <dgm:pt modelId="{15EECB9D-4DCB-4DCC-93AD-B889F116B3AE}">
      <dgm:prSet phldr="0"/>
      <dgm:spPr/>
      <dgm:t>
        <a:bodyPr/>
        <a:lstStyle/>
        <a:p>
          <a:pPr>
            <a:defRPr b="1"/>
          </a:pPr>
          <a:r>
            <a:rPr lang="de-DE" b="0">
              <a:latin typeface="Aptos"/>
            </a:rPr>
            <a:t>Day 3-5</a:t>
          </a:r>
        </a:p>
      </dgm:t>
    </dgm:pt>
    <dgm:pt modelId="{D38CC0AA-E829-416D-9C50-5ED793F64B90}" type="parTrans" cxnId="{B5102266-E524-4A90-97AD-80A4E28C669C}">
      <dgm:prSet/>
      <dgm:spPr/>
    </dgm:pt>
    <dgm:pt modelId="{A39962C4-5BBA-4E53-A07F-9622D49680CB}" type="sibTrans" cxnId="{B5102266-E524-4A90-97AD-80A4E28C669C}">
      <dgm:prSet/>
      <dgm:spPr/>
    </dgm:pt>
    <dgm:pt modelId="{817D84C7-6930-471B-BDB7-C19F1C5F001D}">
      <dgm:prSet phldr="0"/>
      <dgm:spPr/>
      <dgm:t>
        <a:bodyPr/>
        <a:lstStyle/>
        <a:p>
          <a:r>
            <a:rPr lang="de-DE" b="0">
              <a:latin typeface="Aptos"/>
            </a:rPr>
            <a:t>Implement Player Controls and Interactions</a:t>
          </a:r>
        </a:p>
      </dgm:t>
    </dgm:pt>
    <dgm:pt modelId="{2A3689D9-3BDC-468C-9A6B-91847836AF0A}" type="parTrans" cxnId="{2B9E2C7F-4BFC-4908-99B8-981215689FA7}">
      <dgm:prSet/>
      <dgm:spPr/>
    </dgm:pt>
    <dgm:pt modelId="{3AFB7E81-CFD5-4F3F-A83D-86B1BBFFC04A}" type="sibTrans" cxnId="{2B9E2C7F-4BFC-4908-99B8-981215689FA7}">
      <dgm:prSet/>
      <dgm:spPr/>
    </dgm:pt>
    <dgm:pt modelId="{C2F42E16-FEF0-463F-89CC-F289FA15FCDE}">
      <dgm:prSet phldr="0"/>
      <dgm:spPr/>
      <dgm:t>
        <a:bodyPr/>
        <a:lstStyle/>
        <a:p>
          <a:pPr>
            <a:defRPr b="1"/>
          </a:pPr>
          <a:r>
            <a:rPr lang="de-DE" b="0">
              <a:latin typeface="Aptos"/>
            </a:rPr>
            <a:t>Day 6-8</a:t>
          </a:r>
        </a:p>
      </dgm:t>
    </dgm:pt>
    <dgm:pt modelId="{B561410D-8F93-4F01-93A8-4A687C547C4E}" type="parTrans" cxnId="{387BD31E-CE52-4B44-BBA3-2D22B9616A86}">
      <dgm:prSet/>
      <dgm:spPr/>
    </dgm:pt>
    <dgm:pt modelId="{4E6009E8-3D78-432D-9FD9-3C9981B7F36E}" type="sibTrans" cxnId="{387BD31E-CE52-4B44-BBA3-2D22B9616A86}">
      <dgm:prSet/>
      <dgm:spPr/>
    </dgm:pt>
    <dgm:pt modelId="{0EF230CE-58C0-45A6-BBBF-FF5FB18F7DC6}">
      <dgm:prSet phldr="0"/>
      <dgm:spPr/>
      <dgm:t>
        <a:bodyPr/>
        <a:lstStyle/>
        <a:p>
          <a:r>
            <a:rPr lang="de-DE" b="0">
              <a:latin typeface="Aptos"/>
            </a:rPr>
            <a:t>Collectibles &amp; 3D – Models &amp; Audio implementation</a:t>
          </a:r>
        </a:p>
      </dgm:t>
    </dgm:pt>
    <dgm:pt modelId="{45F1481C-EC53-4C8C-B7CE-A02D1B9ED7A6}" type="parTrans" cxnId="{8157447C-261F-4F3E-A5C5-89A340290DC3}">
      <dgm:prSet/>
      <dgm:spPr/>
    </dgm:pt>
    <dgm:pt modelId="{BBF3B1F6-7952-4491-BD1A-455234E8CBB4}" type="sibTrans" cxnId="{8157447C-261F-4F3E-A5C5-89A340290DC3}">
      <dgm:prSet/>
      <dgm:spPr/>
    </dgm:pt>
    <dgm:pt modelId="{8A59FF01-964D-48AF-9873-1C556EE508AE}">
      <dgm:prSet phldr="0"/>
      <dgm:spPr/>
      <dgm:t>
        <a:bodyPr/>
        <a:lstStyle/>
        <a:p>
          <a:r>
            <a:rPr lang="de-DE" b="0">
              <a:latin typeface="Aptos"/>
            </a:rPr>
            <a:t>Start Playtesting, fix Bugs, improve Game</a:t>
          </a:r>
        </a:p>
      </dgm:t>
    </dgm:pt>
    <dgm:pt modelId="{9E7892F4-C097-4F15-B0B7-3760E1B7FDD1}" type="parTrans" cxnId="{AF996449-AD42-4A3D-B77B-35D3C272293B}">
      <dgm:prSet/>
      <dgm:spPr/>
    </dgm:pt>
    <dgm:pt modelId="{9346E17B-02BF-4FCA-8679-7F09A6F6F9E0}" type="sibTrans" cxnId="{AF996449-AD42-4A3D-B77B-35D3C272293B}">
      <dgm:prSet/>
      <dgm:spPr/>
    </dgm:pt>
    <dgm:pt modelId="{C090338D-91A0-4E4E-92B5-FB8814CDB17F}">
      <dgm:prSet phldr="0"/>
      <dgm:spPr/>
      <dgm:t>
        <a:bodyPr/>
        <a:lstStyle/>
        <a:p>
          <a:r>
            <a:rPr lang="de-DE" b="0">
              <a:latin typeface="Aptos"/>
            </a:rPr>
            <a:t>Finish up, buffer for problems along the way</a:t>
          </a:r>
        </a:p>
      </dgm:t>
    </dgm:pt>
    <dgm:pt modelId="{8C29962B-FF35-404E-8EBB-F968EF9A9D83}" type="parTrans" cxnId="{6AD94C9B-1334-45BE-9C83-02DB3E975035}">
      <dgm:prSet/>
      <dgm:spPr/>
    </dgm:pt>
    <dgm:pt modelId="{DA9EF12E-FD85-487F-9261-D8AB76F3CFC9}" type="sibTrans" cxnId="{6AD94C9B-1334-45BE-9C83-02DB3E975035}">
      <dgm:prSet/>
      <dgm:spPr/>
    </dgm:pt>
    <dgm:pt modelId="{E40CDA75-1BB5-4E3A-8258-7C88B54E1A6C}">
      <dgm:prSet phldr="0"/>
      <dgm:spPr/>
      <dgm:t>
        <a:bodyPr/>
        <a:lstStyle/>
        <a:p>
          <a:pPr>
            <a:defRPr b="1"/>
          </a:pPr>
          <a:r>
            <a:rPr lang="de-DE" b="0">
              <a:latin typeface="Aptos"/>
            </a:rPr>
            <a:t>Day 13-14</a:t>
          </a:r>
        </a:p>
      </dgm:t>
    </dgm:pt>
    <dgm:pt modelId="{BF8499EE-9F85-4A93-8326-64FB76D925A7}" type="parTrans" cxnId="{946EDCE9-3D1B-4216-BCC8-2524CCD2D64C}">
      <dgm:prSet/>
      <dgm:spPr/>
    </dgm:pt>
    <dgm:pt modelId="{DAED6720-5946-4F9B-ACE2-17511F850B59}" type="sibTrans" cxnId="{946EDCE9-3D1B-4216-BCC8-2524CCD2D64C}">
      <dgm:prSet/>
      <dgm:spPr/>
    </dgm:pt>
    <dgm:pt modelId="{14D2EBE8-0790-4C49-8E41-0F90155AA93B}" type="pres">
      <dgm:prSet presAssocID="{AB066A8B-2F8E-48E7-9975-FCB7D910E62B}" presName="root" presStyleCnt="0">
        <dgm:presLayoutVars>
          <dgm:chMax/>
          <dgm:chPref/>
          <dgm:animLvl val="lvl"/>
        </dgm:presLayoutVars>
      </dgm:prSet>
      <dgm:spPr/>
    </dgm:pt>
    <dgm:pt modelId="{44F21632-81BB-4F79-862C-EA1BBE0D8502}" type="pres">
      <dgm:prSet presAssocID="{AB066A8B-2F8E-48E7-9975-FCB7D910E62B}" presName="divider" presStyleLbl="fgAcc1" presStyleIdx="0" presStyleCnt="6"/>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gm:spPr>
    </dgm:pt>
    <dgm:pt modelId="{5C6B67C9-C896-48F6-A5A9-7A4144C06816}" type="pres">
      <dgm:prSet presAssocID="{AB066A8B-2F8E-48E7-9975-FCB7D910E62B}" presName="nodes" presStyleCnt="0">
        <dgm:presLayoutVars>
          <dgm:chMax/>
          <dgm:chPref/>
          <dgm:animLvl val="lvl"/>
        </dgm:presLayoutVars>
      </dgm:prSet>
      <dgm:spPr/>
    </dgm:pt>
    <dgm:pt modelId="{AA875F48-4309-46ED-928B-838A7BE47951}" type="pres">
      <dgm:prSet presAssocID="{8DA55EDA-CE3E-4548-AFDE-E4FC5234E80C}" presName="composite" presStyleCnt="0"/>
      <dgm:spPr/>
    </dgm:pt>
    <dgm:pt modelId="{E723A6D6-718F-41C2-8A08-4D2339F797D1}" type="pres">
      <dgm:prSet presAssocID="{8DA55EDA-CE3E-4548-AFDE-E4FC5234E80C}" presName="ConnectorPoint" presStyleLbl="lnNode1" presStyleIdx="0"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CDF171C9-4F3A-4B44-9829-EF81B764A51E}" type="pres">
      <dgm:prSet presAssocID="{8DA55EDA-CE3E-4548-AFDE-E4FC5234E80C}" presName="DropPinPlaceHolder" presStyleCnt="0"/>
      <dgm:spPr/>
    </dgm:pt>
    <dgm:pt modelId="{27EB8EEE-58A7-46C9-AD6A-A19BF8AAA7AA}" type="pres">
      <dgm:prSet presAssocID="{8DA55EDA-CE3E-4548-AFDE-E4FC5234E80C}" presName="DropPin" presStyleLbl="alignNode1" presStyleIdx="0" presStyleCnt="5"/>
      <dgm:spPr/>
    </dgm:pt>
    <dgm:pt modelId="{155812A3-3F94-42A3-91A4-02856F5823D9}" type="pres">
      <dgm:prSet presAssocID="{8DA55EDA-CE3E-4548-AFDE-E4FC5234E80C}" presName="Ellipse" presStyleLbl="fgAcc1" presStyleIdx="1" presStyleCnt="6"/>
      <dgm:spPr>
        <a:solidFill>
          <a:schemeClr val="lt1">
            <a:alpha val="90000"/>
            <a:hueOff val="0"/>
            <a:satOff val="0"/>
            <a:lumOff val="0"/>
            <a:alphaOff val="0"/>
          </a:schemeClr>
        </a:solidFill>
        <a:ln w="19050" cap="flat" cmpd="sng" algn="ctr">
          <a:noFill/>
          <a:prstDash val="solid"/>
          <a:miter lim="800000"/>
        </a:ln>
        <a:effectLst/>
      </dgm:spPr>
    </dgm:pt>
    <dgm:pt modelId="{7D920508-81A8-423E-85CD-A49F748545F0}" type="pres">
      <dgm:prSet presAssocID="{8DA55EDA-CE3E-4548-AFDE-E4FC5234E80C}" presName="L2TextContainer" presStyleLbl="revTx" presStyleIdx="0" presStyleCnt="10">
        <dgm:presLayoutVars>
          <dgm:bulletEnabled val="1"/>
        </dgm:presLayoutVars>
      </dgm:prSet>
      <dgm:spPr/>
    </dgm:pt>
    <dgm:pt modelId="{D0987ED3-E2C1-4C0C-BA6B-48BBDAB9DE48}" type="pres">
      <dgm:prSet presAssocID="{8DA55EDA-CE3E-4548-AFDE-E4FC5234E80C}" presName="L1TextContainer" presStyleLbl="revTx" presStyleIdx="1" presStyleCnt="10">
        <dgm:presLayoutVars>
          <dgm:chMax val="1"/>
          <dgm:chPref val="1"/>
          <dgm:bulletEnabled val="1"/>
        </dgm:presLayoutVars>
      </dgm:prSet>
      <dgm:spPr/>
    </dgm:pt>
    <dgm:pt modelId="{B6DC84F6-B579-435D-B76F-491EEB4E19D7}" type="pres">
      <dgm:prSet presAssocID="{8DA55EDA-CE3E-4548-AFDE-E4FC5234E80C}" presName="ConnectLine" presStyleLbl="sibTrans1D1" presStyleIdx="0" presStyleCnt="5"/>
      <dgm:spPr>
        <a:noFill/>
        <a:ln w="12700" cap="flat" cmpd="sng" algn="ctr">
          <a:solidFill>
            <a:schemeClr val="accent1">
              <a:hueOff val="0"/>
              <a:satOff val="0"/>
              <a:lumOff val="0"/>
              <a:alphaOff val="0"/>
            </a:schemeClr>
          </a:solidFill>
          <a:prstDash val="dash"/>
          <a:miter lim="800000"/>
        </a:ln>
        <a:effectLst/>
      </dgm:spPr>
    </dgm:pt>
    <dgm:pt modelId="{31E335EB-40DB-40F6-A537-67937ED1211E}" type="pres">
      <dgm:prSet presAssocID="{8DA55EDA-CE3E-4548-AFDE-E4FC5234E80C}" presName="EmptyPlaceHolder" presStyleCnt="0"/>
      <dgm:spPr/>
    </dgm:pt>
    <dgm:pt modelId="{53C69275-B759-4767-BE36-736A8A805840}" type="pres">
      <dgm:prSet presAssocID="{39E79646-224D-466C-8576-15EAC8673424}" presName="spaceBetweenRectangles" presStyleCnt="0"/>
      <dgm:spPr/>
    </dgm:pt>
    <dgm:pt modelId="{5DAC409A-9DF2-41A6-BECE-B8D649131C7B}" type="pres">
      <dgm:prSet presAssocID="{15EECB9D-4DCB-4DCC-93AD-B889F116B3AE}" presName="composite" presStyleCnt="0"/>
      <dgm:spPr/>
    </dgm:pt>
    <dgm:pt modelId="{E8C8A767-977F-4B20-89EE-5D33E41A1565}" type="pres">
      <dgm:prSet presAssocID="{15EECB9D-4DCB-4DCC-93AD-B889F116B3AE}" presName="ConnectorPoint" presStyleLbl="lnNode1" presStyleIdx="1"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E8CCC843-3E54-44A6-B457-C0983531D846}" type="pres">
      <dgm:prSet presAssocID="{15EECB9D-4DCB-4DCC-93AD-B889F116B3AE}" presName="DropPinPlaceHolder" presStyleCnt="0"/>
      <dgm:spPr/>
    </dgm:pt>
    <dgm:pt modelId="{72732EF8-D287-4761-B5E1-D6AB870240C6}" type="pres">
      <dgm:prSet presAssocID="{15EECB9D-4DCB-4DCC-93AD-B889F116B3AE}" presName="DropPin" presStyleLbl="alignNode1" presStyleIdx="1" presStyleCnt="5"/>
      <dgm:spPr/>
    </dgm:pt>
    <dgm:pt modelId="{8AD4E779-5C54-4992-9ACD-07E867828FF4}" type="pres">
      <dgm:prSet presAssocID="{15EECB9D-4DCB-4DCC-93AD-B889F116B3AE}" presName="Ellipse" presStyleLbl="fgAcc1" presStyleIdx="2" presStyleCnt="6"/>
      <dgm:spPr>
        <a:solidFill>
          <a:schemeClr val="lt1">
            <a:alpha val="90000"/>
            <a:hueOff val="0"/>
            <a:satOff val="0"/>
            <a:lumOff val="0"/>
            <a:alphaOff val="0"/>
          </a:schemeClr>
        </a:solidFill>
        <a:ln w="19050" cap="flat" cmpd="sng" algn="ctr">
          <a:noFill/>
          <a:prstDash val="solid"/>
          <a:miter lim="800000"/>
        </a:ln>
        <a:effectLst/>
      </dgm:spPr>
    </dgm:pt>
    <dgm:pt modelId="{C2EE1356-0266-4880-B12D-6E9A31C8462E}" type="pres">
      <dgm:prSet presAssocID="{15EECB9D-4DCB-4DCC-93AD-B889F116B3AE}" presName="L2TextContainer" presStyleLbl="revTx" presStyleIdx="2" presStyleCnt="10">
        <dgm:presLayoutVars>
          <dgm:bulletEnabled val="1"/>
        </dgm:presLayoutVars>
      </dgm:prSet>
      <dgm:spPr/>
    </dgm:pt>
    <dgm:pt modelId="{666F56CE-6499-4C19-B575-68A4E8BB5494}" type="pres">
      <dgm:prSet presAssocID="{15EECB9D-4DCB-4DCC-93AD-B889F116B3AE}" presName="L1TextContainer" presStyleLbl="revTx" presStyleIdx="3" presStyleCnt="10">
        <dgm:presLayoutVars>
          <dgm:chMax val="1"/>
          <dgm:chPref val="1"/>
          <dgm:bulletEnabled val="1"/>
        </dgm:presLayoutVars>
      </dgm:prSet>
      <dgm:spPr/>
    </dgm:pt>
    <dgm:pt modelId="{EE2DB394-9D18-4124-B2AF-6AF13C7AA775}" type="pres">
      <dgm:prSet presAssocID="{15EECB9D-4DCB-4DCC-93AD-B889F116B3AE}" presName="ConnectLine" presStyleLbl="sibTrans1D1" presStyleIdx="1" presStyleCnt="5"/>
      <dgm:spPr>
        <a:noFill/>
        <a:ln w="12700" cap="flat" cmpd="sng" algn="ctr">
          <a:solidFill>
            <a:schemeClr val="accent1">
              <a:hueOff val="0"/>
              <a:satOff val="0"/>
              <a:lumOff val="0"/>
              <a:alphaOff val="0"/>
            </a:schemeClr>
          </a:solidFill>
          <a:prstDash val="dash"/>
          <a:miter lim="800000"/>
        </a:ln>
        <a:effectLst/>
      </dgm:spPr>
    </dgm:pt>
    <dgm:pt modelId="{C4CF8E83-9E9D-4CFA-B361-CC4C65899404}" type="pres">
      <dgm:prSet presAssocID="{15EECB9D-4DCB-4DCC-93AD-B889F116B3AE}" presName="EmptyPlaceHolder" presStyleCnt="0"/>
      <dgm:spPr/>
    </dgm:pt>
    <dgm:pt modelId="{E8B90A63-72B1-46F1-992B-CC4FDBB2C3F1}" type="pres">
      <dgm:prSet presAssocID="{A39962C4-5BBA-4E53-A07F-9622D49680CB}" presName="spaceBetweenRectangles" presStyleCnt="0"/>
      <dgm:spPr/>
    </dgm:pt>
    <dgm:pt modelId="{A3C4A1E9-8B85-44C5-9EAA-D6251DCACC32}" type="pres">
      <dgm:prSet presAssocID="{C2F42E16-FEF0-463F-89CC-F289FA15FCDE}" presName="composite" presStyleCnt="0"/>
      <dgm:spPr/>
    </dgm:pt>
    <dgm:pt modelId="{18FDAD07-775C-4A47-A045-C1B549194352}" type="pres">
      <dgm:prSet presAssocID="{C2F42E16-FEF0-463F-89CC-F289FA15FCDE}" presName="ConnectorPoint" presStyleLbl="lnNode1" presStyleIdx="2"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DBB9BC28-2BEA-452A-99D4-602521952ACA}" type="pres">
      <dgm:prSet presAssocID="{C2F42E16-FEF0-463F-89CC-F289FA15FCDE}" presName="DropPinPlaceHolder" presStyleCnt="0"/>
      <dgm:spPr/>
    </dgm:pt>
    <dgm:pt modelId="{049A2E94-2340-4BB5-B5A2-692D7E042D75}" type="pres">
      <dgm:prSet presAssocID="{C2F42E16-FEF0-463F-89CC-F289FA15FCDE}" presName="DropPin" presStyleLbl="alignNode1" presStyleIdx="2" presStyleCnt="5"/>
      <dgm:spPr/>
    </dgm:pt>
    <dgm:pt modelId="{88644BDD-E32E-4D12-B1DA-3EF0DBC1767F}" type="pres">
      <dgm:prSet presAssocID="{C2F42E16-FEF0-463F-89CC-F289FA15FCDE}" presName="Ellipse" presStyleLbl="fgAcc1" presStyleIdx="3" presStyleCnt="6"/>
      <dgm:spPr>
        <a:solidFill>
          <a:schemeClr val="lt1">
            <a:alpha val="90000"/>
            <a:hueOff val="0"/>
            <a:satOff val="0"/>
            <a:lumOff val="0"/>
            <a:alphaOff val="0"/>
          </a:schemeClr>
        </a:solidFill>
        <a:ln w="19050" cap="flat" cmpd="sng" algn="ctr">
          <a:noFill/>
          <a:prstDash val="solid"/>
          <a:miter lim="800000"/>
        </a:ln>
        <a:effectLst/>
      </dgm:spPr>
    </dgm:pt>
    <dgm:pt modelId="{6B7A20C1-47A6-46CB-8250-F525C451792A}" type="pres">
      <dgm:prSet presAssocID="{C2F42E16-FEF0-463F-89CC-F289FA15FCDE}" presName="L2TextContainer" presStyleLbl="revTx" presStyleIdx="4" presStyleCnt="10">
        <dgm:presLayoutVars>
          <dgm:bulletEnabled val="1"/>
        </dgm:presLayoutVars>
      </dgm:prSet>
      <dgm:spPr/>
    </dgm:pt>
    <dgm:pt modelId="{06606898-3837-40B8-8A3B-6191E8733DC3}" type="pres">
      <dgm:prSet presAssocID="{C2F42E16-FEF0-463F-89CC-F289FA15FCDE}" presName="L1TextContainer" presStyleLbl="revTx" presStyleIdx="5" presStyleCnt="10">
        <dgm:presLayoutVars>
          <dgm:chMax val="1"/>
          <dgm:chPref val="1"/>
          <dgm:bulletEnabled val="1"/>
        </dgm:presLayoutVars>
      </dgm:prSet>
      <dgm:spPr/>
    </dgm:pt>
    <dgm:pt modelId="{A22DB381-FDCA-4931-BB6F-7C59B61E3CC6}" type="pres">
      <dgm:prSet presAssocID="{C2F42E16-FEF0-463F-89CC-F289FA15FCDE}" presName="ConnectLine" presStyleLbl="sibTrans1D1" presStyleIdx="2" presStyleCnt="5"/>
      <dgm:spPr>
        <a:noFill/>
        <a:ln w="12700" cap="flat" cmpd="sng" algn="ctr">
          <a:solidFill>
            <a:schemeClr val="accent1">
              <a:hueOff val="0"/>
              <a:satOff val="0"/>
              <a:lumOff val="0"/>
              <a:alphaOff val="0"/>
            </a:schemeClr>
          </a:solidFill>
          <a:prstDash val="dash"/>
          <a:miter lim="800000"/>
        </a:ln>
        <a:effectLst/>
      </dgm:spPr>
    </dgm:pt>
    <dgm:pt modelId="{E97743E6-3F4C-457F-B3B2-A104A9393F03}" type="pres">
      <dgm:prSet presAssocID="{C2F42E16-FEF0-463F-89CC-F289FA15FCDE}" presName="EmptyPlaceHolder" presStyleCnt="0"/>
      <dgm:spPr/>
    </dgm:pt>
    <dgm:pt modelId="{7BC6C742-D2D0-49C3-8900-A63998944691}" type="pres">
      <dgm:prSet presAssocID="{4E6009E8-3D78-432D-9FD9-3C9981B7F36E}" presName="spaceBetweenRectangles" presStyleCnt="0"/>
      <dgm:spPr/>
    </dgm:pt>
    <dgm:pt modelId="{3B6B6DEB-C080-44FD-BFFD-987955765591}" type="pres">
      <dgm:prSet presAssocID="{9B8EA48B-6454-4A35-8C05-649746443645}" presName="composite" presStyleCnt="0"/>
      <dgm:spPr/>
    </dgm:pt>
    <dgm:pt modelId="{6F98A5A8-9BA7-426F-A813-164B4FDB5E14}" type="pres">
      <dgm:prSet presAssocID="{9B8EA48B-6454-4A35-8C05-649746443645}" presName="ConnectorPoint" presStyleLbl="lnNode1" presStyleIdx="3"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1B02F4F1-FEC3-4B38-BF4E-ABB93B048162}" type="pres">
      <dgm:prSet presAssocID="{9B8EA48B-6454-4A35-8C05-649746443645}" presName="DropPinPlaceHolder" presStyleCnt="0"/>
      <dgm:spPr/>
    </dgm:pt>
    <dgm:pt modelId="{A5A23588-368F-4450-9AB2-B5D4E19F5CDD}" type="pres">
      <dgm:prSet presAssocID="{9B8EA48B-6454-4A35-8C05-649746443645}" presName="DropPin" presStyleLbl="alignNode1" presStyleIdx="3" presStyleCnt="5"/>
      <dgm:spPr/>
    </dgm:pt>
    <dgm:pt modelId="{0EBA47A5-2C3F-45D2-A612-0BC4732CC417}" type="pres">
      <dgm:prSet presAssocID="{9B8EA48B-6454-4A35-8C05-649746443645}" presName="Ellipse" presStyleLbl="fgAcc1" presStyleIdx="4" presStyleCnt="6"/>
      <dgm:spPr>
        <a:solidFill>
          <a:schemeClr val="lt1">
            <a:alpha val="90000"/>
            <a:hueOff val="0"/>
            <a:satOff val="0"/>
            <a:lumOff val="0"/>
            <a:alphaOff val="0"/>
          </a:schemeClr>
        </a:solidFill>
        <a:ln w="19050" cap="flat" cmpd="sng" algn="ctr">
          <a:noFill/>
          <a:prstDash val="solid"/>
          <a:miter lim="800000"/>
        </a:ln>
        <a:effectLst/>
      </dgm:spPr>
    </dgm:pt>
    <dgm:pt modelId="{E07D9459-82DC-4FE3-8496-D43BE70AF48B}" type="pres">
      <dgm:prSet presAssocID="{9B8EA48B-6454-4A35-8C05-649746443645}" presName="L2TextContainer" presStyleLbl="revTx" presStyleIdx="6" presStyleCnt="10">
        <dgm:presLayoutVars>
          <dgm:bulletEnabled val="1"/>
        </dgm:presLayoutVars>
      </dgm:prSet>
      <dgm:spPr/>
    </dgm:pt>
    <dgm:pt modelId="{F661652C-5FF2-412C-8F30-3CDDA943AE62}" type="pres">
      <dgm:prSet presAssocID="{9B8EA48B-6454-4A35-8C05-649746443645}" presName="L1TextContainer" presStyleLbl="revTx" presStyleIdx="7" presStyleCnt="10">
        <dgm:presLayoutVars>
          <dgm:chMax val="1"/>
          <dgm:chPref val="1"/>
          <dgm:bulletEnabled val="1"/>
        </dgm:presLayoutVars>
      </dgm:prSet>
      <dgm:spPr/>
    </dgm:pt>
    <dgm:pt modelId="{C3A81608-71F8-4D77-8B40-93DA6577E100}" type="pres">
      <dgm:prSet presAssocID="{9B8EA48B-6454-4A35-8C05-649746443645}" presName="ConnectLine" presStyleLbl="sibTrans1D1" presStyleIdx="3" presStyleCnt="5"/>
      <dgm:spPr>
        <a:noFill/>
        <a:ln w="12700" cap="flat" cmpd="sng" algn="ctr">
          <a:solidFill>
            <a:schemeClr val="accent1">
              <a:hueOff val="0"/>
              <a:satOff val="0"/>
              <a:lumOff val="0"/>
              <a:alphaOff val="0"/>
            </a:schemeClr>
          </a:solidFill>
          <a:prstDash val="dash"/>
          <a:miter lim="800000"/>
        </a:ln>
        <a:effectLst/>
      </dgm:spPr>
    </dgm:pt>
    <dgm:pt modelId="{14F242CB-1182-4B82-9AD3-4AA94FB3088B}" type="pres">
      <dgm:prSet presAssocID="{9B8EA48B-6454-4A35-8C05-649746443645}" presName="EmptyPlaceHolder" presStyleCnt="0"/>
      <dgm:spPr/>
    </dgm:pt>
    <dgm:pt modelId="{AAECA928-DD26-4C0D-80D2-AE4AFAA4D118}" type="pres">
      <dgm:prSet presAssocID="{39E459FE-EA3C-4532-A62B-A32C56F7DF47}" presName="spaceBetweenRectangles" presStyleCnt="0"/>
      <dgm:spPr/>
    </dgm:pt>
    <dgm:pt modelId="{CC32F8A3-51AE-4174-829B-336271CE7879}" type="pres">
      <dgm:prSet presAssocID="{E40CDA75-1BB5-4E3A-8258-7C88B54E1A6C}" presName="composite" presStyleCnt="0"/>
      <dgm:spPr/>
    </dgm:pt>
    <dgm:pt modelId="{752D4C83-96D2-41A9-BFE7-DDB06844682C}" type="pres">
      <dgm:prSet presAssocID="{E40CDA75-1BB5-4E3A-8258-7C88B54E1A6C}" presName="ConnectorPoint" presStyleLbl="lnNode1" presStyleIdx="4"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933F2842-4F31-4153-850A-AD1E5B05AE75}" type="pres">
      <dgm:prSet presAssocID="{E40CDA75-1BB5-4E3A-8258-7C88B54E1A6C}" presName="DropPinPlaceHolder" presStyleCnt="0"/>
      <dgm:spPr/>
    </dgm:pt>
    <dgm:pt modelId="{D311EC6D-7B97-479F-A4AB-C63F0BC602F7}" type="pres">
      <dgm:prSet presAssocID="{E40CDA75-1BB5-4E3A-8258-7C88B54E1A6C}" presName="DropPin" presStyleLbl="alignNode1" presStyleIdx="4" presStyleCnt="5"/>
      <dgm:spPr/>
    </dgm:pt>
    <dgm:pt modelId="{39CBD78F-92DC-4DE6-A292-693F8085F98B}" type="pres">
      <dgm:prSet presAssocID="{E40CDA75-1BB5-4E3A-8258-7C88B54E1A6C}" presName="Ellipse" presStyleLbl="fgAcc1" presStyleIdx="5" presStyleCnt="6"/>
      <dgm:spPr>
        <a:solidFill>
          <a:schemeClr val="lt1">
            <a:alpha val="90000"/>
            <a:hueOff val="0"/>
            <a:satOff val="0"/>
            <a:lumOff val="0"/>
            <a:alphaOff val="0"/>
          </a:schemeClr>
        </a:solidFill>
        <a:ln w="19050" cap="flat" cmpd="sng" algn="ctr">
          <a:noFill/>
          <a:prstDash val="solid"/>
          <a:miter lim="800000"/>
        </a:ln>
        <a:effectLst/>
      </dgm:spPr>
    </dgm:pt>
    <dgm:pt modelId="{7D57A9A2-2B1C-4EF9-A55E-64DF4D5869B0}" type="pres">
      <dgm:prSet presAssocID="{E40CDA75-1BB5-4E3A-8258-7C88B54E1A6C}" presName="L2TextContainer" presStyleLbl="revTx" presStyleIdx="8" presStyleCnt="10">
        <dgm:presLayoutVars>
          <dgm:bulletEnabled val="1"/>
        </dgm:presLayoutVars>
      </dgm:prSet>
      <dgm:spPr/>
    </dgm:pt>
    <dgm:pt modelId="{E8EC8CAD-F75C-453A-BAB9-ECE01D39C0E7}" type="pres">
      <dgm:prSet presAssocID="{E40CDA75-1BB5-4E3A-8258-7C88B54E1A6C}" presName="L1TextContainer" presStyleLbl="revTx" presStyleIdx="9" presStyleCnt="10">
        <dgm:presLayoutVars>
          <dgm:chMax val="1"/>
          <dgm:chPref val="1"/>
          <dgm:bulletEnabled val="1"/>
        </dgm:presLayoutVars>
      </dgm:prSet>
      <dgm:spPr/>
    </dgm:pt>
    <dgm:pt modelId="{14326222-0E3C-47D3-9476-7EB88878B2F9}" type="pres">
      <dgm:prSet presAssocID="{E40CDA75-1BB5-4E3A-8258-7C88B54E1A6C}" presName="ConnectLine" presStyleLbl="sibTrans1D1" presStyleIdx="4" presStyleCnt="5"/>
      <dgm:spPr>
        <a:noFill/>
        <a:ln w="12700" cap="flat" cmpd="sng" algn="ctr">
          <a:solidFill>
            <a:schemeClr val="accent1">
              <a:hueOff val="0"/>
              <a:satOff val="0"/>
              <a:lumOff val="0"/>
              <a:alphaOff val="0"/>
            </a:schemeClr>
          </a:solidFill>
          <a:prstDash val="dash"/>
          <a:miter lim="800000"/>
        </a:ln>
        <a:effectLst/>
      </dgm:spPr>
    </dgm:pt>
    <dgm:pt modelId="{087038C8-14BE-4E4A-8BA3-578783620BAF}" type="pres">
      <dgm:prSet presAssocID="{E40CDA75-1BB5-4E3A-8258-7C88B54E1A6C}" presName="EmptyPlaceHolder" presStyleCnt="0"/>
      <dgm:spPr/>
    </dgm:pt>
  </dgm:ptLst>
  <dgm:cxnLst>
    <dgm:cxn modelId="{2B736805-30B2-41A9-BF90-49864C8222CA}" type="presOf" srcId="{0EF230CE-58C0-45A6-BBBF-FF5FB18F7DC6}" destId="{6B7A20C1-47A6-46CB-8250-F525C451792A}" srcOrd="0" destOrd="0" presId="urn:microsoft.com/office/officeart/2017/3/layout/DropPinTimeline"/>
    <dgm:cxn modelId="{C623D918-9BC3-4CA9-B590-8E11B8734E8D}" type="presOf" srcId="{817D84C7-6930-471B-BDB7-C19F1C5F001D}" destId="{C2EE1356-0266-4880-B12D-6E9A31C8462E}" srcOrd="0" destOrd="0" presId="urn:microsoft.com/office/officeart/2017/3/layout/DropPinTimeline"/>
    <dgm:cxn modelId="{387BD31E-CE52-4B44-BBA3-2D22B9616A86}" srcId="{AB066A8B-2F8E-48E7-9975-FCB7D910E62B}" destId="{C2F42E16-FEF0-463F-89CC-F289FA15FCDE}" srcOrd="2" destOrd="0" parTransId="{B561410D-8F93-4F01-93A8-4A687C547C4E}" sibTransId="{4E6009E8-3D78-432D-9FD9-3C9981B7F36E}"/>
    <dgm:cxn modelId="{12E99529-AAFA-42B5-89C4-FE065DDFE1F9}" type="presOf" srcId="{8A59FF01-964D-48AF-9873-1C556EE508AE}" destId="{E07D9459-82DC-4FE3-8496-D43BE70AF48B}" srcOrd="0" destOrd="0" presId="urn:microsoft.com/office/officeart/2017/3/layout/DropPinTimeline"/>
    <dgm:cxn modelId="{E1D29A3D-DDF4-4887-A155-14E6334B8691}" srcId="{AB066A8B-2F8E-48E7-9975-FCB7D910E62B}" destId="{9B8EA48B-6454-4A35-8C05-649746443645}" srcOrd="3" destOrd="0" parTransId="{3516665E-8424-4B77-A26B-AC8BFE025BB4}" sibTransId="{39E459FE-EA3C-4532-A62B-A32C56F7DF47}"/>
    <dgm:cxn modelId="{AF996449-AD42-4A3D-B77B-35D3C272293B}" srcId="{9B8EA48B-6454-4A35-8C05-649746443645}" destId="{8A59FF01-964D-48AF-9873-1C556EE508AE}" srcOrd="0" destOrd="0" parTransId="{9E7892F4-C097-4F15-B0B7-3760E1B7FDD1}" sibTransId="{9346E17B-02BF-4FCA-8679-7F09A6F6F9E0}"/>
    <dgm:cxn modelId="{B5102266-E524-4A90-97AD-80A4E28C669C}" srcId="{AB066A8B-2F8E-48E7-9975-FCB7D910E62B}" destId="{15EECB9D-4DCB-4DCC-93AD-B889F116B3AE}" srcOrd="1" destOrd="0" parTransId="{D38CC0AA-E829-416D-9C50-5ED793F64B90}" sibTransId="{A39962C4-5BBA-4E53-A07F-9622D49680CB}"/>
    <dgm:cxn modelId="{AFC4A46C-B529-4E29-B974-4AE67B679E5C}" type="presOf" srcId="{AB066A8B-2F8E-48E7-9975-FCB7D910E62B}" destId="{14D2EBE8-0790-4C49-8E41-0F90155AA93B}" srcOrd="0" destOrd="0" presId="urn:microsoft.com/office/officeart/2017/3/layout/DropPinTimeline"/>
    <dgm:cxn modelId="{9A7F916F-84C5-42D6-94D9-1C922FF21B05}" type="presOf" srcId="{15EECB9D-4DCB-4DCC-93AD-B889F116B3AE}" destId="{666F56CE-6499-4C19-B575-68A4E8BB5494}" srcOrd="0" destOrd="0" presId="urn:microsoft.com/office/officeart/2017/3/layout/DropPinTimeline"/>
    <dgm:cxn modelId="{2F3C1A72-7027-4618-8928-6DA873FBC7E0}" type="presOf" srcId="{C2F42E16-FEF0-463F-89CC-F289FA15FCDE}" destId="{06606898-3837-40B8-8A3B-6191E8733DC3}" srcOrd="0" destOrd="0" presId="urn:microsoft.com/office/officeart/2017/3/layout/DropPinTimeline"/>
    <dgm:cxn modelId="{FDE9E67A-CA67-4EF8-BFC2-636BC5306313}" type="presOf" srcId="{E40CDA75-1BB5-4E3A-8258-7C88B54E1A6C}" destId="{E8EC8CAD-F75C-453A-BAB9-ECE01D39C0E7}" srcOrd="0" destOrd="0" presId="urn:microsoft.com/office/officeart/2017/3/layout/DropPinTimeline"/>
    <dgm:cxn modelId="{8157447C-261F-4F3E-A5C5-89A340290DC3}" srcId="{C2F42E16-FEF0-463F-89CC-F289FA15FCDE}" destId="{0EF230CE-58C0-45A6-BBBF-FF5FB18F7DC6}" srcOrd="0" destOrd="0" parTransId="{45F1481C-EC53-4C8C-B7CE-A02D1B9ED7A6}" sibTransId="{BBF3B1F6-7952-4491-BD1A-455234E8CBB4}"/>
    <dgm:cxn modelId="{1E81CC7D-6804-494B-8235-69DA6B28A3E7}" srcId="{AB066A8B-2F8E-48E7-9975-FCB7D910E62B}" destId="{8DA55EDA-CE3E-4548-AFDE-E4FC5234E80C}" srcOrd="0" destOrd="0" parTransId="{C5FAB156-DD07-463C-9E72-20E31A69B2D7}" sibTransId="{39E79646-224D-466C-8576-15EAC8673424}"/>
    <dgm:cxn modelId="{2B9E2C7F-4BFC-4908-99B8-981215689FA7}" srcId="{15EECB9D-4DCB-4DCC-93AD-B889F116B3AE}" destId="{817D84C7-6930-471B-BDB7-C19F1C5F001D}" srcOrd="0" destOrd="0" parTransId="{2A3689D9-3BDC-468C-9A6B-91847836AF0A}" sibTransId="{3AFB7E81-CFD5-4F3F-A83D-86B1BBFFC04A}"/>
    <dgm:cxn modelId="{FE5BB490-E26E-4953-967F-AF2373EA0CA2}" type="presOf" srcId="{8DA55EDA-CE3E-4548-AFDE-E4FC5234E80C}" destId="{D0987ED3-E2C1-4C0C-BA6B-48BBDAB9DE48}" srcOrd="0" destOrd="0" presId="urn:microsoft.com/office/officeart/2017/3/layout/DropPinTimeline"/>
    <dgm:cxn modelId="{EF21C49A-FD74-4EB6-8343-38F4F20DA95D}" type="presOf" srcId="{53B43A20-F273-4CCB-BFC0-9FA7E5FF8A41}" destId="{7D920508-81A8-423E-85CD-A49F748545F0}" srcOrd="0" destOrd="0" presId="urn:microsoft.com/office/officeart/2017/3/layout/DropPinTimeline"/>
    <dgm:cxn modelId="{6AD94C9B-1334-45BE-9C83-02DB3E975035}" srcId="{E40CDA75-1BB5-4E3A-8258-7C88B54E1A6C}" destId="{C090338D-91A0-4E4E-92B5-FB8814CDB17F}" srcOrd="0" destOrd="0" parTransId="{8C29962B-FF35-404E-8EBB-F968EF9A9D83}" sibTransId="{DA9EF12E-FD85-487F-9261-D8AB76F3CFC9}"/>
    <dgm:cxn modelId="{E49FB19B-F8AC-446F-886E-40EBAD493E3C}" type="presOf" srcId="{9B8EA48B-6454-4A35-8C05-649746443645}" destId="{F661652C-5FF2-412C-8F30-3CDDA943AE62}" srcOrd="0" destOrd="0" presId="urn:microsoft.com/office/officeart/2017/3/layout/DropPinTimeline"/>
    <dgm:cxn modelId="{6A4F90BA-CE39-4612-8628-53117672BF90}" srcId="{8DA55EDA-CE3E-4548-AFDE-E4FC5234E80C}" destId="{53B43A20-F273-4CCB-BFC0-9FA7E5FF8A41}" srcOrd="0" destOrd="0" parTransId="{CDD30609-16F1-4874-A134-E1ED4AC472D3}" sibTransId="{B130D3B4-BF0B-4EF5-A247-D724CED64620}"/>
    <dgm:cxn modelId="{BAA82BE6-C86A-4E74-812D-7F0FDAE244A1}" type="presOf" srcId="{C090338D-91A0-4E4E-92B5-FB8814CDB17F}" destId="{7D57A9A2-2B1C-4EF9-A55E-64DF4D5869B0}" srcOrd="0" destOrd="0" presId="urn:microsoft.com/office/officeart/2017/3/layout/DropPinTimeline"/>
    <dgm:cxn modelId="{946EDCE9-3D1B-4216-BCC8-2524CCD2D64C}" srcId="{AB066A8B-2F8E-48E7-9975-FCB7D910E62B}" destId="{E40CDA75-1BB5-4E3A-8258-7C88B54E1A6C}" srcOrd="4" destOrd="0" parTransId="{BF8499EE-9F85-4A93-8326-64FB76D925A7}" sibTransId="{DAED6720-5946-4F9B-ACE2-17511F850B59}"/>
    <dgm:cxn modelId="{6ED18376-FEDD-49BD-B44E-7E3D2B7BEFAE}" type="presParOf" srcId="{14D2EBE8-0790-4C49-8E41-0F90155AA93B}" destId="{44F21632-81BB-4F79-862C-EA1BBE0D8502}" srcOrd="0" destOrd="0" presId="urn:microsoft.com/office/officeart/2017/3/layout/DropPinTimeline"/>
    <dgm:cxn modelId="{65D712E2-B78A-48C6-BF87-73259AC0004C}" type="presParOf" srcId="{14D2EBE8-0790-4C49-8E41-0F90155AA93B}" destId="{5C6B67C9-C896-48F6-A5A9-7A4144C06816}" srcOrd="1" destOrd="0" presId="urn:microsoft.com/office/officeart/2017/3/layout/DropPinTimeline"/>
    <dgm:cxn modelId="{11AEFDA3-63CC-4684-AB57-F31789A7AE09}" type="presParOf" srcId="{5C6B67C9-C896-48F6-A5A9-7A4144C06816}" destId="{AA875F48-4309-46ED-928B-838A7BE47951}" srcOrd="0" destOrd="0" presId="urn:microsoft.com/office/officeart/2017/3/layout/DropPinTimeline"/>
    <dgm:cxn modelId="{CCD1C98F-3097-49D7-9F97-41671C4BFFB3}" type="presParOf" srcId="{AA875F48-4309-46ED-928B-838A7BE47951}" destId="{E723A6D6-718F-41C2-8A08-4D2339F797D1}" srcOrd="0" destOrd="0" presId="urn:microsoft.com/office/officeart/2017/3/layout/DropPinTimeline"/>
    <dgm:cxn modelId="{316F1F70-2EE9-40AB-92C6-A5CE99149300}" type="presParOf" srcId="{AA875F48-4309-46ED-928B-838A7BE47951}" destId="{CDF171C9-4F3A-4B44-9829-EF81B764A51E}" srcOrd="1" destOrd="0" presId="urn:microsoft.com/office/officeart/2017/3/layout/DropPinTimeline"/>
    <dgm:cxn modelId="{E869206E-4055-4A52-9F9B-1E81CAC0B9AE}" type="presParOf" srcId="{CDF171C9-4F3A-4B44-9829-EF81B764A51E}" destId="{27EB8EEE-58A7-46C9-AD6A-A19BF8AAA7AA}" srcOrd="0" destOrd="0" presId="urn:microsoft.com/office/officeart/2017/3/layout/DropPinTimeline"/>
    <dgm:cxn modelId="{52514065-D45F-4A7A-AE94-4E25E26D870B}" type="presParOf" srcId="{CDF171C9-4F3A-4B44-9829-EF81B764A51E}" destId="{155812A3-3F94-42A3-91A4-02856F5823D9}" srcOrd="1" destOrd="0" presId="urn:microsoft.com/office/officeart/2017/3/layout/DropPinTimeline"/>
    <dgm:cxn modelId="{5E86D990-0384-4E2E-B749-5EC491E7FD04}" type="presParOf" srcId="{AA875F48-4309-46ED-928B-838A7BE47951}" destId="{7D920508-81A8-423E-85CD-A49F748545F0}" srcOrd="2" destOrd="0" presId="urn:microsoft.com/office/officeart/2017/3/layout/DropPinTimeline"/>
    <dgm:cxn modelId="{7EF51E2D-2FBC-469A-A3A1-1DC6C73A0ADD}" type="presParOf" srcId="{AA875F48-4309-46ED-928B-838A7BE47951}" destId="{D0987ED3-E2C1-4C0C-BA6B-48BBDAB9DE48}" srcOrd="3" destOrd="0" presId="urn:microsoft.com/office/officeart/2017/3/layout/DropPinTimeline"/>
    <dgm:cxn modelId="{9D34D18E-6E50-46FE-A5A0-871F2896DF33}" type="presParOf" srcId="{AA875F48-4309-46ED-928B-838A7BE47951}" destId="{B6DC84F6-B579-435D-B76F-491EEB4E19D7}" srcOrd="4" destOrd="0" presId="urn:microsoft.com/office/officeart/2017/3/layout/DropPinTimeline"/>
    <dgm:cxn modelId="{6C23802D-BF6E-4929-9CBC-7B88E9F0834C}" type="presParOf" srcId="{AA875F48-4309-46ED-928B-838A7BE47951}" destId="{31E335EB-40DB-40F6-A537-67937ED1211E}" srcOrd="5" destOrd="0" presId="urn:microsoft.com/office/officeart/2017/3/layout/DropPinTimeline"/>
    <dgm:cxn modelId="{C57B73C2-B948-4246-A7CB-97204100A5C3}" type="presParOf" srcId="{5C6B67C9-C896-48F6-A5A9-7A4144C06816}" destId="{53C69275-B759-4767-BE36-736A8A805840}" srcOrd="1" destOrd="0" presId="urn:microsoft.com/office/officeart/2017/3/layout/DropPinTimeline"/>
    <dgm:cxn modelId="{1B68FCB4-6BFD-42F2-A1B5-3364AF517D58}" type="presParOf" srcId="{5C6B67C9-C896-48F6-A5A9-7A4144C06816}" destId="{5DAC409A-9DF2-41A6-BECE-B8D649131C7B}" srcOrd="2" destOrd="0" presId="urn:microsoft.com/office/officeart/2017/3/layout/DropPinTimeline"/>
    <dgm:cxn modelId="{AE170C87-EDA4-49D2-89BB-FAA052D70CA3}" type="presParOf" srcId="{5DAC409A-9DF2-41A6-BECE-B8D649131C7B}" destId="{E8C8A767-977F-4B20-89EE-5D33E41A1565}" srcOrd="0" destOrd="0" presId="urn:microsoft.com/office/officeart/2017/3/layout/DropPinTimeline"/>
    <dgm:cxn modelId="{BF88FF53-843F-43C8-98F9-7AA630BF4EED}" type="presParOf" srcId="{5DAC409A-9DF2-41A6-BECE-B8D649131C7B}" destId="{E8CCC843-3E54-44A6-B457-C0983531D846}" srcOrd="1" destOrd="0" presId="urn:microsoft.com/office/officeart/2017/3/layout/DropPinTimeline"/>
    <dgm:cxn modelId="{F8EA3164-2B65-4485-B430-B735F562FFB5}" type="presParOf" srcId="{E8CCC843-3E54-44A6-B457-C0983531D846}" destId="{72732EF8-D287-4761-B5E1-D6AB870240C6}" srcOrd="0" destOrd="0" presId="urn:microsoft.com/office/officeart/2017/3/layout/DropPinTimeline"/>
    <dgm:cxn modelId="{EB917EFF-7FD9-4AB7-8715-B47C90C7ECE9}" type="presParOf" srcId="{E8CCC843-3E54-44A6-B457-C0983531D846}" destId="{8AD4E779-5C54-4992-9ACD-07E867828FF4}" srcOrd="1" destOrd="0" presId="urn:microsoft.com/office/officeart/2017/3/layout/DropPinTimeline"/>
    <dgm:cxn modelId="{5C78648F-B760-4046-AC70-D250B705FAB2}" type="presParOf" srcId="{5DAC409A-9DF2-41A6-BECE-B8D649131C7B}" destId="{C2EE1356-0266-4880-B12D-6E9A31C8462E}" srcOrd="2" destOrd="0" presId="urn:microsoft.com/office/officeart/2017/3/layout/DropPinTimeline"/>
    <dgm:cxn modelId="{169B680D-70E8-463B-BEC3-60C7922493C0}" type="presParOf" srcId="{5DAC409A-9DF2-41A6-BECE-B8D649131C7B}" destId="{666F56CE-6499-4C19-B575-68A4E8BB5494}" srcOrd="3" destOrd="0" presId="urn:microsoft.com/office/officeart/2017/3/layout/DropPinTimeline"/>
    <dgm:cxn modelId="{34CE769B-F6E1-453C-8648-034CDEBA8615}" type="presParOf" srcId="{5DAC409A-9DF2-41A6-BECE-B8D649131C7B}" destId="{EE2DB394-9D18-4124-B2AF-6AF13C7AA775}" srcOrd="4" destOrd="0" presId="urn:microsoft.com/office/officeart/2017/3/layout/DropPinTimeline"/>
    <dgm:cxn modelId="{ADF4139A-8336-4A7A-AEAD-623CAE6F440A}" type="presParOf" srcId="{5DAC409A-9DF2-41A6-BECE-B8D649131C7B}" destId="{C4CF8E83-9E9D-4CFA-B361-CC4C65899404}" srcOrd="5" destOrd="0" presId="urn:microsoft.com/office/officeart/2017/3/layout/DropPinTimeline"/>
    <dgm:cxn modelId="{33AC5BE5-D16E-4735-AA6C-C590A13FAF3A}" type="presParOf" srcId="{5C6B67C9-C896-48F6-A5A9-7A4144C06816}" destId="{E8B90A63-72B1-46F1-992B-CC4FDBB2C3F1}" srcOrd="3" destOrd="0" presId="urn:microsoft.com/office/officeart/2017/3/layout/DropPinTimeline"/>
    <dgm:cxn modelId="{179891CF-2D40-43E1-933C-1A670DDBD343}" type="presParOf" srcId="{5C6B67C9-C896-48F6-A5A9-7A4144C06816}" destId="{A3C4A1E9-8B85-44C5-9EAA-D6251DCACC32}" srcOrd="4" destOrd="0" presId="urn:microsoft.com/office/officeart/2017/3/layout/DropPinTimeline"/>
    <dgm:cxn modelId="{4EC6C799-80EB-4D0C-A070-A376D320F82F}" type="presParOf" srcId="{A3C4A1E9-8B85-44C5-9EAA-D6251DCACC32}" destId="{18FDAD07-775C-4A47-A045-C1B549194352}" srcOrd="0" destOrd="0" presId="urn:microsoft.com/office/officeart/2017/3/layout/DropPinTimeline"/>
    <dgm:cxn modelId="{186AAB0F-47D2-414B-9618-8AD6A144E40D}" type="presParOf" srcId="{A3C4A1E9-8B85-44C5-9EAA-D6251DCACC32}" destId="{DBB9BC28-2BEA-452A-99D4-602521952ACA}" srcOrd="1" destOrd="0" presId="urn:microsoft.com/office/officeart/2017/3/layout/DropPinTimeline"/>
    <dgm:cxn modelId="{B8AD904E-FCC0-407A-B949-222A36E2A8AA}" type="presParOf" srcId="{DBB9BC28-2BEA-452A-99D4-602521952ACA}" destId="{049A2E94-2340-4BB5-B5A2-692D7E042D75}" srcOrd="0" destOrd="0" presId="urn:microsoft.com/office/officeart/2017/3/layout/DropPinTimeline"/>
    <dgm:cxn modelId="{D4084A38-283C-4609-802A-C4F0DAB6AC9E}" type="presParOf" srcId="{DBB9BC28-2BEA-452A-99D4-602521952ACA}" destId="{88644BDD-E32E-4D12-B1DA-3EF0DBC1767F}" srcOrd="1" destOrd="0" presId="urn:microsoft.com/office/officeart/2017/3/layout/DropPinTimeline"/>
    <dgm:cxn modelId="{3C72C353-06B9-4DA6-93A9-1207772D1F9F}" type="presParOf" srcId="{A3C4A1E9-8B85-44C5-9EAA-D6251DCACC32}" destId="{6B7A20C1-47A6-46CB-8250-F525C451792A}" srcOrd="2" destOrd="0" presId="urn:microsoft.com/office/officeart/2017/3/layout/DropPinTimeline"/>
    <dgm:cxn modelId="{D78E2BAE-1876-4941-91C0-FB81C963AF4E}" type="presParOf" srcId="{A3C4A1E9-8B85-44C5-9EAA-D6251DCACC32}" destId="{06606898-3837-40B8-8A3B-6191E8733DC3}" srcOrd="3" destOrd="0" presId="urn:microsoft.com/office/officeart/2017/3/layout/DropPinTimeline"/>
    <dgm:cxn modelId="{FD72F7D2-4A63-449C-9840-F088CEA8E4BA}" type="presParOf" srcId="{A3C4A1E9-8B85-44C5-9EAA-D6251DCACC32}" destId="{A22DB381-FDCA-4931-BB6F-7C59B61E3CC6}" srcOrd="4" destOrd="0" presId="urn:microsoft.com/office/officeart/2017/3/layout/DropPinTimeline"/>
    <dgm:cxn modelId="{CE3ED663-9279-4AFB-8AB3-5BD9068B451D}" type="presParOf" srcId="{A3C4A1E9-8B85-44C5-9EAA-D6251DCACC32}" destId="{E97743E6-3F4C-457F-B3B2-A104A9393F03}" srcOrd="5" destOrd="0" presId="urn:microsoft.com/office/officeart/2017/3/layout/DropPinTimeline"/>
    <dgm:cxn modelId="{571676FE-79C8-4729-84C3-4734743699CE}" type="presParOf" srcId="{5C6B67C9-C896-48F6-A5A9-7A4144C06816}" destId="{7BC6C742-D2D0-49C3-8900-A63998944691}" srcOrd="5" destOrd="0" presId="urn:microsoft.com/office/officeart/2017/3/layout/DropPinTimeline"/>
    <dgm:cxn modelId="{C69EDA33-5A3A-4DB2-8BE5-99D69755CC3C}" type="presParOf" srcId="{5C6B67C9-C896-48F6-A5A9-7A4144C06816}" destId="{3B6B6DEB-C080-44FD-BFFD-987955765591}" srcOrd="6" destOrd="0" presId="urn:microsoft.com/office/officeart/2017/3/layout/DropPinTimeline"/>
    <dgm:cxn modelId="{EA88DEB4-BC3B-4269-BCE9-EDDAE479761A}" type="presParOf" srcId="{3B6B6DEB-C080-44FD-BFFD-987955765591}" destId="{6F98A5A8-9BA7-426F-A813-164B4FDB5E14}" srcOrd="0" destOrd="0" presId="urn:microsoft.com/office/officeart/2017/3/layout/DropPinTimeline"/>
    <dgm:cxn modelId="{AEE07A49-CC3C-4356-9EA7-2580EA7B9C53}" type="presParOf" srcId="{3B6B6DEB-C080-44FD-BFFD-987955765591}" destId="{1B02F4F1-FEC3-4B38-BF4E-ABB93B048162}" srcOrd="1" destOrd="0" presId="urn:microsoft.com/office/officeart/2017/3/layout/DropPinTimeline"/>
    <dgm:cxn modelId="{7AA9683C-A318-47BE-B493-7A6A5349DC14}" type="presParOf" srcId="{1B02F4F1-FEC3-4B38-BF4E-ABB93B048162}" destId="{A5A23588-368F-4450-9AB2-B5D4E19F5CDD}" srcOrd="0" destOrd="0" presId="urn:microsoft.com/office/officeart/2017/3/layout/DropPinTimeline"/>
    <dgm:cxn modelId="{3485216B-4935-45AE-A37A-413EB8A09E6D}" type="presParOf" srcId="{1B02F4F1-FEC3-4B38-BF4E-ABB93B048162}" destId="{0EBA47A5-2C3F-45D2-A612-0BC4732CC417}" srcOrd="1" destOrd="0" presId="urn:microsoft.com/office/officeart/2017/3/layout/DropPinTimeline"/>
    <dgm:cxn modelId="{088A9240-777B-4391-978E-1F9053AC877A}" type="presParOf" srcId="{3B6B6DEB-C080-44FD-BFFD-987955765591}" destId="{E07D9459-82DC-4FE3-8496-D43BE70AF48B}" srcOrd="2" destOrd="0" presId="urn:microsoft.com/office/officeart/2017/3/layout/DropPinTimeline"/>
    <dgm:cxn modelId="{586EFA98-65EB-41FB-85AB-F0AFAE0ECE28}" type="presParOf" srcId="{3B6B6DEB-C080-44FD-BFFD-987955765591}" destId="{F661652C-5FF2-412C-8F30-3CDDA943AE62}" srcOrd="3" destOrd="0" presId="urn:microsoft.com/office/officeart/2017/3/layout/DropPinTimeline"/>
    <dgm:cxn modelId="{8B8239FE-6601-4CF8-8BCD-205DBCD687AE}" type="presParOf" srcId="{3B6B6DEB-C080-44FD-BFFD-987955765591}" destId="{C3A81608-71F8-4D77-8B40-93DA6577E100}" srcOrd="4" destOrd="0" presId="urn:microsoft.com/office/officeart/2017/3/layout/DropPinTimeline"/>
    <dgm:cxn modelId="{33F5772C-F026-4360-8508-C46FF55F0BAF}" type="presParOf" srcId="{3B6B6DEB-C080-44FD-BFFD-987955765591}" destId="{14F242CB-1182-4B82-9AD3-4AA94FB3088B}" srcOrd="5" destOrd="0" presId="urn:microsoft.com/office/officeart/2017/3/layout/DropPinTimeline"/>
    <dgm:cxn modelId="{96041D23-F469-499D-AC10-159AEBDB0106}" type="presParOf" srcId="{5C6B67C9-C896-48F6-A5A9-7A4144C06816}" destId="{AAECA928-DD26-4C0D-80D2-AE4AFAA4D118}" srcOrd="7" destOrd="0" presId="urn:microsoft.com/office/officeart/2017/3/layout/DropPinTimeline"/>
    <dgm:cxn modelId="{F53FE69A-B89A-4FEA-B8DB-09191C4C99CC}" type="presParOf" srcId="{5C6B67C9-C896-48F6-A5A9-7A4144C06816}" destId="{CC32F8A3-51AE-4174-829B-336271CE7879}" srcOrd="8" destOrd="0" presId="urn:microsoft.com/office/officeart/2017/3/layout/DropPinTimeline"/>
    <dgm:cxn modelId="{2830756D-B31B-4B48-B715-A177FD125DE1}" type="presParOf" srcId="{CC32F8A3-51AE-4174-829B-336271CE7879}" destId="{752D4C83-96D2-41A9-BFE7-DDB06844682C}" srcOrd="0" destOrd="0" presId="urn:microsoft.com/office/officeart/2017/3/layout/DropPinTimeline"/>
    <dgm:cxn modelId="{1C9A28F8-02B3-4EA5-A8BF-989C794DD281}" type="presParOf" srcId="{CC32F8A3-51AE-4174-829B-336271CE7879}" destId="{933F2842-4F31-4153-850A-AD1E5B05AE75}" srcOrd="1" destOrd="0" presId="urn:microsoft.com/office/officeart/2017/3/layout/DropPinTimeline"/>
    <dgm:cxn modelId="{098BCDBA-466D-4D7F-A3FF-284A1CFE9428}" type="presParOf" srcId="{933F2842-4F31-4153-850A-AD1E5B05AE75}" destId="{D311EC6D-7B97-479F-A4AB-C63F0BC602F7}" srcOrd="0" destOrd="0" presId="urn:microsoft.com/office/officeart/2017/3/layout/DropPinTimeline"/>
    <dgm:cxn modelId="{73BD3EDC-2A2F-4917-9029-9466EDE86691}" type="presParOf" srcId="{933F2842-4F31-4153-850A-AD1E5B05AE75}" destId="{39CBD78F-92DC-4DE6-A292-693F8085F98B}" srcOrd="1" destOrd="0" presId="urn:microsoft.com/office/officeart/2017/3/layout/DropPinTimeline"/>
    <dgm:cxn modelId="{1D18733C-A43F-4C72-ACF7-C7235BA8803A}" type="presParOf" srcId="{CC32F8A3-51AE-4174-829B-336271CE7879}" destId="{7D57A9A2-2B1C-4EF9-A55E-64DF4D5869B0}" srcOrd="2" destOrd="0" presId="urn:microsoft.com/office/officeart/2017/3/layout/DropPinTimeline"/>
    <dgm:cxn modelId="{41A79A80-EE81-4CA7-B2BA-9A2D703EC5A5}" type="presParOf" srcId="{CC32F8A3-51AE-4174-829B-336271CE7879}" destId="{E8EC8CAD-F75C-453A-BAB9-ECE01D39C0E7}" srcOrd="3" destOrd="0" presId="urn:microsoft.com/office/officeart/2017/3/layout/DropPinTimeline"/>
    <dgm:cxn modelId="{85DDF1DC-FA9D-4094-A8ED-42408431D250}" type="presParOf" srcId="{CC32F8A3-51AE-4174-829B-336271CE7879}" destId="{14326222-0E3C-47D3-9476-7EB88878B2F9}" srcOrd="4" destOrd="0" presId="urn:microsoft.com/office/officeart/2017/3/layout/DropPinTimeline"/>
    <dgm:cxn modelId="{A9DAE0BD-0921-45C8-9035-F6699EBC086D}" type="presParOf" srcId="{CC32F8A3-51AE-4174-829B-336271CE7879}" destId="{087038C8-14BE-4E4A-8BA3-578783620BAF}"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F21632-81BB-4F79-862C-EA1BBE0D8502}">
      <dsp:nvSpPr>
        <dsp:cNvPr id="0" name=""/>
        <dsp:cNvSpPr/>
      </dsp:nvSpPr>
      <dsp:spPr>
        <a:xfrm>
          <a:off x="0" y="1936172"/>
          <a:ext cx="10252363"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27EB8EEE-58A7-46C9-AD6A-A19BF8AAA7AA}">
      <dsp:nvSpPr>
        <dsp:cNvPr id="0" name=""/>
        <dsp:cNvSpPr/>
      </dsp:nvSpPr>
      <dsp:spPr>
        <a:xfrm rot="8100000">
          <a:off x="64192" y="446212"/>
          <a:ext cx="284768" cy="284768"/>
        </a:xfrm>
        <a:prstGeom prst="teardrop">
          <a:avLst>
            <a:gd name="adj" fmla="val 115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5812A3-3F94-42A3-91A4-02856F5823D9}">
      <dsp:nvSpPr>
        <dsp:cNvPr id="0" name=""/>
        <dsp:cNvSpPr/>
      </dsp:nvSpPr>
      <dsp:spPr>
        <a:xfrm>
          <a:off x="95827" y="477847"/>
          <a:ext cx="221498" cy="22149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7D920508-81A8-423E-85CD-A49F748545F0}">
      <dsp:nvSpPr>
        <dsp:cNvPr id="0" name=""/>
        <dsp:cNvSpPr/>
      </dsp:nvSpPr>
      <dsp:spPr>
        <a:xfrm>
          <a:off x="407938" y="789958"/>
          <a:ext cx="2840295" cy="11462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de-DE" sz="1500" b="0" kern="1200">
              <a:latin typeface="Aptos"/>
            </a:rPr>
            <a:t>Finalizing the concept, improving on storyline</a:t>
          </a:r>
        </a:p>
      </dsp:txBody>
      <dsp:txXfrm>
        <a:off x="407938" y="789958"/>
        <a:ext cx="2840295" cy="1146214"/>
      </dsp:txXfrm>
    </dsp:sp>
    <dsp:sp modelId="{D0987ED3-E2C1-4C0C-BA6B-48BBDAB9DE48}">
      <dsp:nvSpPr>
        <dsp:cNvPr id="0" name=""/>
        <dsp:cNvSpPr/>
      </dsp:nvSpPr>
      <dsp:spPr>
        <a:xfrm>
          <a:off x="407938" y="387234"/>
          <a:ext cx="2840295" cy="402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de-DE" sz="2000" b="0" kern="1200">
              <a:latin typeface="Aptos"/>
            </a:rPr>
            <a:t>Day 1-2</a:t>
          </a:r>
        </a:p>
      </dsp:txBody>
      <dsp:txXfrm>
        <a:off x="407938" y="387234"/>
        <a:ext cx="2840295" cy="402723"/>
      </dsp:txXfrm>
    </dsp:sp>
    <dsp:sp modelId="{B6DC84F6-B579-435D-B76F-491EEB4E19D7}">
      <dsp:nvSpPr>
        <dsp:cNvPr id="0" name=""/>
        <dsp:cNvSpPr/>
      </dsp:nvSpPr>
      <dsp:spPr>
        <a:xfrm>
          <a:off x="206576" y="789958"/>
          <a:ext cx="0" cy="114621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E723A6D6-718F-41C2-8A08-4D2339F797D1}">
      <dsp:nvSpPr>
        <dsp:cNvPr id="0" name=""/>
        <dsp:cNvSpPr/>
      </dsp:nvSpPr>
      <dsp:spPr>
        <a:xfrm>
          <a:off x="169622" y="1899927"/>
          <a:ext cx="72490" cy="72490"/>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732EF8-D287-4761-B5E1-D6AB870240C6}">
      <dsp:nvSpPr>
        <dsp:cNvPr id="0" name=""/>
        <dsp:cNvSpPr/>
      </dsp:nvSpPr>
      <dsp:spPr>
        <a:xfrm rot="18900000">
          <a:off x="1769164" y="3141364"/>
          <a:ext cx="284768" cy="284768"/>
        </a:xfrm>
        <a:prstGeom prst="teardrop">
          <a:avLst>
            <a:gd name="adj" fmla="val 115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D4E779-5C54-4992-9ACD-07E867828FF4}">
      <dsp:nvSpPr>
        <dsp:cNvPr id="0" name=""/>
        <dsp:cNvSpPr/>
      </dsp:nvSpPr>
      <dsp:spPr>
        <a:xfrm>
          <a:off x="1800800" y="3172999"/>
          <a:ext cx="221498" cy="22149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C2EE1356-0266-4880-B12D-6E9A31C8462E}">
      <dsp:nvSpPr>
        <dsp:cNvPr id="0" name=""/>
        <dsp:cNvSpPr/>
      </dsp:nvSpPr>
      <dsp:spPr>
        <a:xfrm>
          <a:off x="2112911" y="1936172"/>
          <a:ext cx="2840295" cy="11462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de-DE" sz="1500" b="0" kern="1200">
              <a:latin typeface="Aptos"/>
            </a:rPr>
            <a:t>Implement Player Controls and Interactions</a:t>
          </a:r>
        </a:p>
      </dsp:txBody>
      <dsp:txXfrm>
        <a:off x="2112911" y="1936172"/>
        <a:ext cx="2840295" cy="1146214"/>
      </dsp:txXfrm>
    </dsp:sp>
    <dsp:sp modelId="{666F56CE-6499-4C19-B575-68A4E8BB5494}">
      <dsp:nvSpPr>
        <dsp:cNvPr id="0" name=""/>
        <dsp:cNvSpPr/>
      </dsp:nvSpPr>
      <dsp:spPr>
        <a:xfrm>
          <a:off x="2112911" y="3082386"/>
          <a:ext cx="2840295" cy="402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de-DE" sz="2000" b="0" kern="1200">
              <a:latin typeface="Aptos"/>
            </a:rPr>
            <a:t>Day 3-5</a:t>
          </a:r>
        </a:p>
      </dsp:txBody>
      <dsp:txXfrm>
        <a:off x="2112911" y="3082386"/>
        <a:ext cx="2840295" cy="402723"/>
      </dsp:txXfrm>
    </dsp:sp>
    <dsp:sp modelId="{EE2DB394-9D18-4124-B2AF-6AF13C7AA775}">
      <dsp:nvSpPr>
        <dsp:cNvPr id="0" name=""/>
        <dsp:cNvSpPr/>
      </dsp:nvSpPr>
      <dsp:spPr>
        <a:xfrm>
          <a:off x="1911549" y="1936172"/>
          <a:ext cx="0" cy="114621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E8C8A767-977F-4B20-89EE-5D33E41A1565}">
      <dsp:nvSpPr>
        <dsp:cNvPr id="0" name=""/>
        <dsp:cNvSpPr/>
      </dsp:nvSpPr>
      <dsp:spPr>
        <a:xfrm>
          <a:off x="1874594" y="1899927"/>
          <a:ext cx="72490" cy="72490"/>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9A2E94-2340-4BB5-B5A2-692D7E042D75}">
      <dsp:nvSpPr>
        <dsp:cNvPr id="0" name=""/>
        <dsp:cNvSpPr/>
      </dsp:nvSpPr>
      <dsp:spPr>
        <a:xfrm rot="8100000">
          <a:off x="3474137" y="446212"/>
          <a:ext cx="284768" cy="284768"/>
        </a:xfrm>
        <a:prstGeom prst="teardrop">
          <a:avLst>
            <a:gd name="adj" fmla="val 115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644BDD-E32E-4D12-B1DA-3EF0DBC1767F}">
      <dsp:nvSpPr>
        <dsp:cNvPr id="0" name=""/>
        <dsp:cNvSpPr/>
      </dsp:nvSpPr>
      <dsp:spPr>
        <a:xfrm>
          <a:off x="3505772" y="477847"/>
          <a:ext cx="221498" cy="22149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6B7A20C1-47A6-46CB-8250-F525C451792A}">
      <dsp:nvSpPr>
        <dsp:cNvPr id="0" name=""/>
        <dsp:cNvSpPr/>
      </dsp:nvSpPr>
      <dsp:spPr>
        <a:xfrm>
          <a:off x="3817883" y="789958"/>
          <a:ext cx="2840295" cy="11462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de-DE" sz="1500" b="0" kern="1200">
              <a:latin typeface="Aptos"/>
            </a:rPr>
            <a:t>Collectibles &amp; 3D – Models &amp; Audio implementation</a:t>
          </a:r>
        </a:p>
      </dsp:txBody>
      <dsp:txXfrm>
        <a:off x="3817883" y="789958"/>
        <a:ext cx="2840295" cy="1146214"/>
      </dsp:txXfrm>
    </dsp:sp>
    <dsp:sp modelId="{06606898-3837-40B8-8A3B-6191E8733DC3}">
      <dsp:nvSpPr>
        <dsp:cNvPr id="0" name=""/>
        <dsp:cNvSpPr/>
      </dsp:nvSpPr>
      <dsp:spPr>
        <a:xfrm>
          <a:off x="3817883" y="387234"/>
          <a:ext cx="2840295" cy="402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de-DE" sz="2000" b="0" kern="1200">
              <a:latin typeface="Aptos"/>
            </a:rPr>
            <a:t>Day 6-8</a:t>
          </a:r>
        </a:p>
      </dsp:txBody>
      <dsp:txXfrm>
        <a:off x="3817883" y="387234"/>
        <a:ext cx="2840295" cy="402723"/>
      </dsp:txXfrm>
    </dsp:sp>
    <dsp:sp modelId="{A22DB381-FDCA-4931-BB6F-7C59B61E3CC6}">
      <dsp:nvSpPr>
        <dsp:cNvPr id="0" name=""/>
        <dsp:cNvSpPr/>
      </dsp:nvSpPr>
      <dsp:spPr>
        <a:xfrm>
          <a:off x="3616521" y="789958"/>
          <a:ext cx="0" cy="114621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18FDAD07-775C-4A47-A045-C1B549194352}">
      <dsp:nvSpPr>
        <dsp:cNvPr id="0" name=""/>
        <dsp:cNvSpPr/>
      </dsp:nvSpPr>
      <dsp:spPr>
        <a:xfrm>
          <a:off x="3579567" y="1899927"/>
          <a:ext cx="72490" cy="72490"/>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A23588-368F-4450-9AB2-B5D4E19F5CDD}">
      <dsp:nvSpPr>
        <dsp:cNvPr id="0" name=""/>
        <dsp:cNvSpPr/>
      </dsp:nvSpPr>
      <dsp:spPr>
        <a:xfrm rot="18900000">
          <a:off x="5179110" y="3141364"/>
          <a:ext cx="284768" cy="284768"/>
        </a:xfrm>
        <a:prstGeom prst="teardrop">
          <a:avLst>
            <a:gd name="adj" fmla="val 115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BA47A5-2C3F-45D2-A612-0BC4732CC417}">
      <dsp:nvSpPr>
        <dsp:cNvPr id="0" name=""/>
        <dsp:cNvSpPr/>
      </dsp:nvSpPr>
      <dsp:spPr>
        <a:xfrm>
          <a:off x="5210745" y="3172999"/>
          <a:ext cx="221498" cy="22149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E07D9459-82DC-4FE3-8496-D43BE70AF48B}">
      <dsp:nvSpPr>
        <dsp:cNvPr id="0" name=""/>
        <dsp:cNvSpPr/>
      </dsp:nvSpPr>
      <dsp:spPr>
        <a:xfrm>
          <a:off x="5522856" y="1936172"/>
          <a:ext cx="2840295" cy="11462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de-DE" sz="1500" b="0" kern="1200">
              <a:latin typeface="Aptos"/>
            </a:rPr>
            <a:t>Start Playtesting, fix Bugs, improve Game</a:t>
          </a:r>
        </a:p>
      </dsp:txBody>
      <dsp:txXfrm>
        <a:off x="5522856" y="1936172"/>
        <a:ext cx="2840295" cy="1146214"/>
      </dsp:txXfrm>
    </dsp:sp>
    <dsp:sp modelId="{F661652C-5FF2-412C-8F30-3CDDA943AE62}">
      <dsp:nvSpPr>
        <dsp:cNvPr id="0" name=""/>
        <dsp:cNvSpPr/>
      </dsp:nvSpPr>
      <dsp:spPr>
        <a:xfrm>
          <a:off x="5522856" y="3082386"/>
          <a:ext cx="2840295" cy="402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de-DE" sz="2000" b="0" kern="1200">
              <a:latin typeface="Aptos Display" panose="020F0302020204030204"/>
            </a:rPr>
            <a:t>Day 9-12</a:t>
          </a:r>
          <a:endParaRPr lang="de-DE" sz="2000" b="0" kern="1200"/>
        </a:p>
      </dsp:txBody>
      <dsp:txXfrm>
        <a:off x="5522856" y="3082386"/>
        <a:ext cx="2840295" cy="402723"/>
      </dsp:txXfrm>
    </dsp:sp>
    <dsp:sp modelId="{C3A81608-71F8-4D77-8B40-93DA6577E100}">
      <dsp:nvSpPr>
        <dsp:cNvPr id="0" name=""/>
        <dsp:cNvSpPr/>
      </dsp:nvSpPr>
      <dsp:spPr>
        <a:xfrm>
          <a:off x="5321494" y="1936172"/>
          <a:ext cx="0" cy="114621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6F98A5A8-9BA7-426F-A813-164B4FDB5E14}">
      <dsp:nvSpPr>
        <dsp:cNvPr id="0" name=""/>
        <dsp:cNvSpPr/>
      </dsp:nvSpPr>
      <dsp:spPr>
        <a:xfrm>
          <a:off x="5284539" y="1899927"/>
          <a:ext cx="72490" cy="72490"/>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11EC6D-7B97-479F-A4AB-C63F0BC602F7}">
      <dsp:nvSpPr>
        <dsp:cNvPr id="0" name=""/>
        <dsp:cNvSpPr/>
      </dsp:nvSpPr>
      <dsp:spPr>
        <a:xfrm rot="8100000">
          <a:off x="6884082" y="446212"/>
          <a:ext cx="284768" cy="284768"/>
        </a:xfrm>
        <a:prstGeom prst="teardrop">
          <a:avLst>
            <a:gd name="adj" fmla="val 115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CBD78F-92DC-4DE6-A292-693F8085F98B}">
      <dsp:nvSpPr>
        <dsp:cNvPr id="0" name=""/>
        <dsp:cNvSpPr/>
      </dsp:nvSpPr>
      <dsp:spPr>
        <a:xfrm>
          <a:off x="6915718" y="477847"/>
          <a:ext cx="221498" cy="22149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7D57A9A2-2B1C-4EF9-A55E-64DF4D5869B0}">
      <dsp:nvSpPr>
        <dsp:cNvPr id="0" name=""/>
        <dsp:cNvSpPr/>
      </dsp:nvSpPr>
      <dsp:spPr>
        <a:xfrm>
          <a:off x="7227829" y="789958"/>
          <a:ext cx="2840295" cy="11462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de-DE" sz="1500" b="0" kern="1200">
              <a:latin typeface="Aptos"/>
            </a:rPr>
            <a:t>Finish up, buffer for problems along the way</a:t>
          </a:r>
        </a:p>
      </dsp:txBody>
      <dsp:txXfrm>
        <a:off x="7227829" y="789958"/>
        <a:ext cx="2840295" cy="1146214"/>
      </dsp:txXfrm>
    </dsp:sp>
    <dsp:sp modelId="{E8EC8CAD-F75C-453A-BAB9-ECE01D39C0E7}">
      <dsp:nvSpPr>
        <dsp:cNvPr id="0" name=""/>
        <dsp:cNvSpPr/>
      </dsp:nvSpPr>
      <dsp:spPr>
        <a:xfrm>
          <a:off x="7227829" y="387234"/>
          <a:ext cx="2840295" cy="402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de-DE" sz="2000" b="0" kern="1200">
              <a:latin typeface="Aptos"/>
            </a:rPr>
            <a:t>Day 13-14</a:t>
          </a:r>
        </a:p>
      </dsp:txBody>
      <dsp:txXfrm>
        <a:off x="7227829" y="387234"/>
        <a:ext cx="2840295" cy="402723"/>
      </dsp:txXfrm>
    </dsp:sp>
    <dsp:sp modelId="{14326222-0E3C-47D3-9476-7EB88878B2F9}">
      <dsp:nvSpPr>
        <dsp:cNvPr id="0" name=""/>
        <dsp:cNvSpPr/>
      </dsp:nvSpPr>
      <dsp:spPr>
        <a:xfrm>
          <a:off x="7026467" y="789958"/>
          <a:ext cx="0" cy="114621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752D4C83-96D2-41A9-BFE7-DDB06844682C}">
      <dsp:nvSpPr>
        <dsp:cNvPr id="0" name=""/>
        <dsp:cNvSpPr/>
      </dsp:nvSpPr>
      <dsp:spPr>
        <a:xfrm>
          <a:off x="6989512" y="1899927"/>
          <a:ext cx="72490" cy="72490"/>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049F30-A75D-4F42-B39C-D686B7A9D7D9}" type="datetimeFigureOut">
              <a:rPr lang="en-UA" smtClean="0"/>
              <a:t>6/10/25</a:t>
            </a:fld>
            <a:endParaRPr lang="en-U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A17DC5-269D-5044-8513-6A5C77357047}" type="slidenum">
              <a:rPr lang="en-UA" smtClean="0"/>
              <a:t>‹#›</a:t>
            </a:fld>
            <a:endParaRPr lang="en-UA"/>
          </a:p>
        </p:txBody>
      </p:sp>
    </p:spTree>
    <p:extLst>
      <p:ext uri="{BB962C8B-B14F-4D97-AF65-F5344CB8AC3E}">
        <p14:creationId xmlns:p14="http://schemas.microsoft.com/office/powerpoint/2010/main" val="1171171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A" dirty="0"/>
          </a:p>
        </p:txBody>
      </p:sp>
      <p:sp>
        <p:nvSpPr>
          <p:cNvPr id="4" name="Slide Number Placeholder 3"/>
          <p:cNvSpPr>
            <a:spLocks noGrp="1"/>
          </p:cNvSpPr>
          <p:nvPr>
            <p:ph type="sldNum" sz="quarter" idx="5"/>
          </p:nvPr>
        </p:nvSpPr>
        <p:spPr/>
        <p:txBody>
          <a:bodyPr/>
          <a:lstStyle/>
          <a:p>
            <a:fld id="{05A17DC5-269D-5044-8513-6A5C77357047}" type="slidenum">
              <a:rPr lang="en-UA" smtClean="0"/>
              <a:t>1</a:t>
            </a:fld>
            <a:endParaRPr lang="en-UA"/>
          </a:p>
        </p:txBody>
      </p:sp>
    </p:spTree>
    <p:extLst>
      <p:ext uri="{BB962C8B-B14F-4D97-AF65-F5344CB8AC3E}">
        <p14:creationId xmlns:p14="http://schemas.microsoft.com/office/powerpoint/2010/main" val="23463352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GB" smtClean="0"/>
              <a:t>10/06/2025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518168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GB" smtClean="0"/>
              <a:t>10/06/2025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332011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10/06/2025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089255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GB" smtClean="0"/>
              <a:t>10/06/2025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518509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GB" smtClean="0"/>
              <a:t>10/06/2025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363180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GB" smtClean="0"/>
              <a:t>10/06/2025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099055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10/06/2025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630496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10/06/2025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940535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10/06/2025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72749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GB" smtClean="0"/>
              <a:t>10/06/2025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334419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GB" smtClean="0"/>
              <a:t>10/06/2025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567907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10/06/2025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3110265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7A875D55-4A80-43E9-38F6-27E366493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260+ Cartoon Forest Landscape With Mountains River And Fir Trees Stock  Illustrations, Royalty-Free Vector Graphics &amp; Clip Art - iStock">
            <a:extLst>
              <a:ext uri="{FF2B5EF4-FFF2-40B4-BE49-F238E27FC236}">
                <a16:creationId xmlns:a16="http://schemas.microsoft.com/office/drawing/2014/main" id="{1FDFA8BB-2EC6-50DD-7AAA-8BD17C36640D}"/>
              </a:ext>
            </a:extLst>
          </p:cNvPr>
          <p:cNvPicPr>
            <a:picLocks noChangeAspect="1" noChangeArrowheads="1"/>
          </p:cNvPicPr>
          <p:nvPr/>
        </p:nvPicPr>
        <p:blipFill>
          <a:blip r:embed="rId3">
            <a:alphaModFix amt="60000"/>
            <a:extLst>
              <a:ext uri="{28A0092B-C50C-407E-A947-70E740481C1C}">
                <a14:useLocalDpi xmlns:a14="http://schemas.microsoft.com/office/drawing/2010/main" val="0"/>
              </a:ext>
            </a:extLst>
          </a:blip>
          <a:srcRect t="11351" b="758"/>
          <a:stretch>
            <a:fillRect/>
          </a:stretch>
        </p:blipFill>
        <p:spPr bwMode="auto">
          <a:xfrm>
            <a:off x="1" y="1"/>
            <a:ext cx="12192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2301923" y="1482602"/>
            <a:ext cx="7588155" cy="1946398"/>
          </a:xfrm>
        </p:spPr>
        <p:txBody>
          <a:bodyPr>
            <a:normAutofit/>
          </a:bodyPr>
          <a:lstStyle/>
          <a:p>
            <a:r>
              <a:rPr lang="en-GB" sz="5400" dirty="0">
                <a:solidFill>
                  <a:srgbClr val="FFFFFF"/>
                </a:solidFill>
                <a:ea typeface="+mj-lt"/>
                <a:cs typeface="+mj-lt"/>
              </a:rPr>
              <a:t>Blueberry Peak</a:t>
            </a:r>
            <a:endParaRPr lang="en-US" sz="5400" dirty="0">
              <a:solidFill>
                <a:srgbClr val="FFFFFF"/>
              </a:solidFill>
            </a:endParaRPr>
          </a:p>
        </p:txBody>
      </p:sp>
      <p:sp>
        <p:nvSpPr>
          <p:cNvPr id="3" name="Subtitle 2"/>
          <p:cNvSpPr>
            <a:spLocks noGrp="1"/>
          </p:cNvSpPr>
          <p:nvPr>
            <p:ph type="subTitle" idx="1"/>
          </p:nvPr>
        </p:nvSpPr>
        <p:spPr>
          <a:xfrm>
            <a:off x="2301923" y="3685625"/>
            <a:ext cx="7588155" cy="331749"/>
          </a:xfrm>
        </p:spPr>
        <p:txBody>
          <a:bodyPr vert="horz" lIns="91440" tIns="45720" rIns="91440" bIns="45720" rtlCol="0">
            <a:normAutofit/>
          </a:bodyPr>
          <a:lstStyle/>
          <a:p>
            <a:r>
              <a:rPr lang="en-GB" sz="1700" dirty="0">
                <a:solidFill>
                  <a:srgbClr val="FFFFFF"/>
                </a:solidFill>
              </a:rPr>
              <a:t>Xaver Drabik • Sofiia-Khrystyna Borysiuk • Florian </a:t>
            </a:r>
            <a:r>
              <a:rPr lang="en-GB" sz="1700" dirty="0" err="1">
                <a:solidFill>
                  <a:srgbClr val="FFFFFF"/>
                </a:solidFill>
              </a:rPr>
              <a:t>Kraushofer</a:t>
            </a:r>
            <a:r>
              <a:rPr lang="en-GB" sz="1700" dirty="0">
                <a:solidFill>
                  <a:srgbClr val="FFFFFF"/>
                </a:solidFill>
              </a:rPr>
              <a:t> • Florian Schmid</a:t>
            </a:r>
          </a:p>
        </p:txBody>
      </p:sp>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9253A7-DB17-137B-1B5E-427186C7B9BE}"/>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03D59D-D158-5BAB-55D7-8AAA6DD59D93}"/>
              </a:ext>
            </a:extLst>
          </p:cNvPr>
          <p:cNvSpPr>
            <a:spLocks noGrp="1"/>
          </p:cNvSpPr>
          <p:nvPr>
            <p:ph type="title"/>
          </p:nvPr>
        </p:nvSpPr>
        <p:spPr>
          <a:xfrm>
            <a:off x="612648" y="600074"/>
            <a:ext cx="6035040" cy="1529932"/>
          </a:xfrm>
        </p:spPr>
        <p:txBody>
          <a:bodyPr anchor="b">
            <a:normAutofit/>
          </a:bodyPr>
          <a:lstStyle/>
          <a:p>
            <a:r>
              <a:rPr lang="en-GB">
                <a:ea typeface="+mj-lt"/>
                <a:cs typeface="+mj-lt"/>
              </a:rPr>
              <a:t>Introduction &amp; Motivation</a:t>
            </a:r>
            <a:endParaRPr lang="en-US">
              <a:ea typeface="+mj-lt"/>
              <a:cs typeface="+mj-lt"/>
            </a:endParaRPr>
          </a:p>
        </p:txBody>
      </p:sp>
      <p:sp>
        <p:nvSpPr>
          <p:cNvPr id="8" name="Content Placeholder 7">
            <a:extLst>
              <a:ext uri="{FF2B5EF4-FFF2-40B4-BE49-F238E27FC236}">
                <a16:creationId xmlns:a16="http://schemas.microsoft.com/office/drawing/2014/main" id="{3CC9AB0C-3192-1FC3-D829-B3520BEB7F1D}"/>
              </a:ext>
            </a:extLst>
          </p:cNvPr>
          <p:cNvSpPr>
            <a:spLocks noGrp="1"/>
          </p:cNvSpPr>
          <p:nvPr>
            <p:ph idx="1"/>
          </p:nvPr>
        </p:nvSpPr>
        <p:spPr>
          <a:xfrm>
            <a:off x="612647" y="2212848"/>
            <a:ext cx="6035041" cy="4096512"/>
          </a:xfrm>
        </p:spPr>
        <p:txBody>
          <a:bodyPr vert="horz" lIns="91440" tIns="45720" rIns="91440" bIns="45720" rtlCol="0">
            <a:normAutofit/>
          </a:bodyPr>
          <a:lstStyle/>
          <a:p>
            <a:pPr marL="0" indent="0">
              <a:buNone/>
            </a:pPr>
            <a:r>
              <a:rPr lang="en-US" sz="1800">
                <a:ea typeface="+mn-lt"/>
                <a:cs typeface="+mn-lt"/>
              </a:rPr>
              <a:t>CCLs are stressful, therefore we want to create fun, relaxing and once upon a time a polished game </a:t>
            </a:r>
            <a:r>
              <a:rPr lang="en-US" sz="1800">
                <a:ea typeface="+mn-lt"/>
                <a:cs typeface="+mn-lt"/>
                <a:sym typeface="Wingdings" pitchFamily="2" charset="2"/>
              </a:rPr>
              <a:t>:)</a:t>
            </a:r>
            <a:endParaRPr lang="en-US" sz="1800">
              <a:ea typeface="+mn-lt"/>
              <a:cs typeface="+mn-lt"/>
            </a:endParaRPr>
          </a:p>
          <a:p>
            <a:pPr marL="0" indent="0">
              <a:buNone/>
            </a:pPr>
            <a:endParaRPr lang="en-US" sz="1800">
              <a:ea typeface="+mn-lt"/>
              <a:cs typeface="+mn-lt"/>
            </a:endParaRPr>
          </a:p>
          <a:p>
            <a:pPr marL="0" indent="0">
              <a:buNone/>
            </a:pPr>
            <a:r>
              <a:rPr lang="en-US" sz="1800">
                <a:ea typeface="+mn-lt"/>
                <a:cs typeface="+mn-lt"/>
              </a:rPr>
              <a:t>You play as Luna, a fox that loves Mr. Smith's Blueberry Pie. After your Mother told you, that he is retiring you are going on a moderately paced walk to his baking shop on top of the hill. Along the way you encounter some challenges that require you to use your wits and foxy senses to overcome obstacles and gather ingredients for a farewell pie.</a:t>
            </a:r>
            <a:endParaRPr lang="en-US" sz="1800"/>
          </a:p>
        </p:txBody>
      </p:sp>
      <p:pic>
        <p:nvPicPr>
          <p:cNvPr id="9" name="Picture 8" descr="Cartoon of a fox holding a basket of berries&#10;&#10;AI-generated content may be incorrect.">
            <a:extLst>
              <a:ext uri="{FF2B5EF4-FFF2-40B4-BE49-F238E27FC236}">
                <a16:creationId xmlns:a16="http://schemas.microsoft.com/office/drawing/2014/main" id="{B9E89FEA-959C-C241-E5DD-1D3E0F9CCC2B}"/>
              </a:ext>
            </a:extLst>
          </p:cNvPr>
          <p:cNvPicPr>
            <a:picLocks noChangeAspect="1"/>
          </p:cNvPicPr>
          <p:nvPr/>
        </p:nvPicPr>
        <p:blipFill>
          <a:blip r:embed="rId2"/>
          <a:srcRect t="5543"/>
          <a:stretch>
            <a:fillRect/>
          </a:stretch>
        </p:blipFill>
        <p:spPr>
          <a:xfrm>
            <a:off x="7345680" y="10"/>
            <a:ext cx="4846320" cy="6857990"/>
          </a:xfrm>
          <a:prstGeom prst="rect">
            <a:avLst/>
          </a:prstGeom>
        </p:spPr>
      </p:pic>
    </p:spTree>
    <p:extLst>
      <p:ext uri="{BB962C8B-B14F-4D97-AF65-F5344CB8AC3E}">
        <p14:creationId xmlns:p14="http://schemas.microsoft.com/office/powerpoint/2010/main" val="4102944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6667E-9043-F092-1179-D274C41F5A94}"/>
            </a:ext>
          </a:extLst>
        </p:cNvPr>
        <p:cNvGrpSpPr/>
        <p:nvPr/>
      </p:nvGrpSpPr>
      <p:grpSpPr>
        <a:xfrm>
          <a:off x="0" y="0"/>
          <a:ext cx="0" cy="0"/>
          <a:chOff x="0" y="0"/>
          <a:chExt cx="0" cy="0"/>
        </a:xfrm>
      </p:grpSpPr>
      <p:pic>
        <p:nvPicPr>
          <p:cNvPr id="1032" name="Picture 8" descr="260+ Cartoon Forest Landscape With Mountains River And Fir Trees Stock  Illustrations, Royalty-Free Vector Graphics &amp; Clip Art - iStock">
            <a:extLst>
              <a:ext uri="{FF2B5EF4-FFF2-40B4-BE49-F238E27FC236}">
                <a16:creationId xmlns:a16="http://schemas.microsoft.com/office/drawing/2014/main" id="{89BA5A23-BF8C-67A7-41B9-5AC8A2C67C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0486" y="4320207"/>
            <a:ext cx="3352800" cy="2185894"/>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a:extLst>
              <a:ext uri="{FF2B5EF4-FFF2-40B4-BE49-F238E27FC236}">
                <a16:creationId xmlns:a16="http://schemas.microsoft.com/office/drawing/2014/main" id="{E45E450F-3326-8AAA-A5D6-7B4180EB6922}"/>
              </a:ext>
            </a:extLst>
          </p:cNvPr>
          <p:cNvSpPr>
            <a:spLocks noGrp="1"/>
          </p:cNvSpPr>
          <p:nvPr>
            <p:ph type="title"/>
          </p:nvPr>
        </p:nvSpPr>
        <p:spPr/>
        <p:txBody>
          <a:bodyPr/>
          <a:lstStyle/>
          <a:p>
            <a:r>
              <a:rPr lang="en-US" dirty="0" err="1"/>
              <a:t>Moodboard</a:t>
            </a:r>
            <a:endParaRPr lang="en-UA" dirty="0"/>
          </a:p>
        </p:txBody>
      </p:sp>
      <p:pic>
        <p:nvPicPr>
          <p:cNvPr id="1026" name="Picture 2" descr="A Short Hike">
            <a:extLst>
              <a:ext uri="{FF2B5EF4-FFF2-40B4-BE49-F238E27FC236}">
                <a16:creationId xmlns:a16="http://schemas.microsoft.com/office/drawing/2014/main" id="{48936F8C-E4F7-DF63-42BF-9C77BBE3F5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078" y="3286538"/>
            <a:ext cx="5312649" cy="298836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unic - Fan Art - ZBrushCentral">
            <a:extLst>
              <a:ext uri="{FF2B5EF4-FFF2-40B4-BE49-F238E27FC236}">
                <a16:creationId xmlns:a16="http://schemas.microsoft.com/office/drawing/2014/main" id="{49D2EDB6-00C1-8683-9379-34053C3D85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1914" y="1822172"/>
            <a:ext cx="3795625" cy="249803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aker Cartoon Images – Browse 52,374 Stock Photos, Vectors, and Video |  Adobe Stock">
            <a:extLst>
              <a:ext uri="{FF2B5EF4-FFF2-40B4-BE49-F238E27FC236}">
                <a16:creationId xmlns:a16="http://schemas.microsoft.com/office/drawing/2014/main" id="{8A0006DE-C2FE-D605-2C8B-7B48207C97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77283" y="2960914"/>
            <a:ext cx="2539603" cy="16930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68100753-8A41-FC79-14BC-22A80BE2FF0C}"/>
              </a:ext>
            </a:extLst>
          </p:cNvPr>
          <p:cNvPicPr>
            <a:picLocks noChangeAspect="1"/>
          </p:cNvPicPr>
          <p:nvPr/>
        </p:nvPicPr>
        <p:blipFill>
          <a:blip r:embed="rId6"/>
          <a:stretch>
            <a:fillRect/>
          </a:stretch>
        </p:blipFill>
        <p:spPr>
          <a:xfrm>
            <a:off x="5341852" y="3968750"/>
            <a:ext cx="2793563" cy="2203450"/>
          </a:xfrm>
          <a:prstGeom prst="rect">
            <a:avLst/>
          </a:prstGeom>
        </p:spPr>
      </p:pic>
      <p:pic>
        <p:nvPicPr>
          <p:cNvPr id="9" name="Picture 8">
            <a:extLst>
              <a:ext uri="{FF2B5EF4-FFF2-40B4-BE49-F238E27FC236}">
                <a16:creationId xmlns:a16="http://schemas.microsoft.com/office/drawing/2014/main" id="{0489887B-9652-DD23-F6CF-8418811D70B7}"/>
              </a:ext>
            </a:extLst>
          </p:cNvPr>
          <p:cNvPicPr>
            <a:picLocks noChangeAspect="1"/>
          </p:cNvPicPr>
          <p:nvPr/>
        </p:nvPicPr>
        <p:blipFill>
          <a:blip r:embed="rId7"/>
          <a:stretch>
            <a:fillRect/>
          </a:stretch>
        </p:blipFill>
        <p:spPr>
          <a:xfrm>
            <a:off x="10032563" y="2029726"/>
            <a:ext cx="1776749" cy="1862375"/>
          </a:xfrm>
          <a:prstGeom prst="rect">
            <a:avLst/>
          </a:prstGeom>
        </p:spPr>
      </p:pic>
    </p:spTree>
    <p:extLst>
      <p:ext uri="{BB962C8B-B14F-4D97-AF65-F5344CB8AC3E}">
        <p14:creationId xmlns:p14="http://schemas.microsoft.com/office/powerpoint/2010/main" val="3670273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59C9D-1513-0E30-45CD-2CABA4C538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B25870-CEF0-2EFA-8A20-649DA27548C0}"/>
              </a:ext>
            </a:extLst>
          </p:cNvPr>
          <p:cNvSpPr>
            <a:spLocks noGrp="1"/>
          </p:cNvSpPr>
          <p:nvPr>
            <p:ph type="title"/>
          </p:nvPr>
        </p:nvSpPr>
        <p:spPr/>
        <p:txBody>
          <a:bodyPr>
            <a:normAutofit/>
          </a:bodyPr>
          <a:lstStyle/>
          <a:p>
            <a:r>
              <a:rPr lang="en-GB">
                <a:ea typeface="+mj-lt"/>
                <a:cs typeface="+mj-lt"/>
              </a:rPr>
              <a:t>3D </a:t>
            </a:r>
            <a:r>
              <a:rPr lang="en-GB" err="1">
                <a:ea typeface="+mj-lt"/>
                <a:cs typeface="+mj-lt"/>
              </a:rPr>
              <a:t>Modeling</a:t>
            </a:r>
            <a:r>
              <a:rPr lang="en-GB">
                <a:ea typeface="+mj-lt"/>
                <a:cs typeface="+mj-lt"/>
              </a:rPr>
              <a:t> and Animation</a:t>
            </a:r>
            <a:endParaRPr lang="en-US"/>
          </a:p>
        </p:txBody>
      </p:sp>
      <p:sp>
        <p:nvSpPr>
          <p:cNvPr id="3" name="Content Placeholder 2">
            <a:extLst>
              <a:ext uri="{FF2B5EF4-FFF2-40B4-BE49-F238E27FC236}">
                <a16:creationId xmlns:a16="http://schemas.microsoft.com/office/drawing/2014/main" id="{2844FEFF-02B4-6012-C04F-68DF84697968}"/>
              </a:ext>
            </a:extLst>
          </p:cNvPr>
          <p:cNvSpPr>
            <a:spLocks noGrp="1"/>
          </p:cNvSpPr>
          <p:nvPr>
            <p:ph idx="1"/>
          </p:nvPr>
        </p:nvSpPr>
        <p:spPr/>
        <p:txBody>
          <a:bodyPr vert="horz" lIns="91440" tIns="45720" rIns="91440" bIns="45720" rtlCol="0" anchor="t">
            <a:normAutofit/>
          </a:bodyPr>
          <a:lstStyle/>
          <a:p>
            <a:pPr marL="0" indent="0">
              <a:buNone/>
            </a:pPr>
            <a:r>
              <a:rPr lang="en-GB" sz="2000"/>
              <a:t>﻿﻿Main Character --&gt; Fox </a:t>
            </a:r>
            <a:endParaRPr lang="en-US" sz="2000"/>
          </a:p>
          <a:p>
            <a:r>
              <a:rPr lang="en-GB" sz="2000"/>
              <a:t>﻿Animations: idle, walking, talking, jumping, interaction with objects</a:t>
            </a:r>
          </a:p>
          <a:p>
            <a:pPr marL="0" indent="0">
              <a:buNone/>
            </a:pPr>
            <a:r>
              <a:rPr lang="en-GB" sz="2000"/>
              <a:t>Other characters:</a:t>
            </a:r>
          </a:p>
          <a:p>
            <a:pPr marL="285750" indent="-285750"/>
            <a:r>
              <a:rPr lang="en-GB" sz="2000"/>
              <a:t>Mom Fox</a:t>
            </a:r>
          </a:p>
          <a:p>
            <a:pPr marL="285750" indent="-285750"/>
            <a:r>
              <a:rPr lang="en-GB" sz="2000"/>
              <a:t>Baker</a:t>
            </a:r>
          </a:p>
          <a:p>
            <a:pPr marL="285750" indent="-285750"/>
            <a:r>
              <a:rPr lang="en-GB" sz="2000"/>
              <a:t>Side characters that give small riddles</a:t>
            </a:r>
          </a:p>
          <a:p>
            <a:pPr marL="285750" indent="-285750"/>
            <a:r>
              <a:rPr lang="en-GB" sz="2000"/>
              <a:t>Animations: idle, talking</a:t>
            </a:r>
          </a:p>
          <a:p>
            <a:pPr marL="0" indent="0">
              <a:buNone/>
            </a:pPr>
            <a:r>
              <a:rPr lang="en-GB" sz="2000"/>
              <a:t>Scene Props:</a:t>
            </a:r>
          </a:p>
          <a:p>
            <a:pPr marL="285750" indent="-285750"/>
            <a:r>
              <a:rPr lang="en-GB" sz="2000"/>
              <a:t>Bakery, bushes, house, trees, berries, etc</a:t>
            </a:r>
          </a:p>
        </p:txBody>
      </p:sp>
      <p:pic>
        <p:nvPicPr>
          <p:cNvPr id="5" name="Picture 4">
            <a:extLst>
              <a:ext uri="{FF2B5EF4-FFF2-40B4-BE49-F238E27FC236}">
                <a16:creationId xmlns:a16="http://schemas.microsoft.com/office/drawing/2014/main" id="{D72346B7-8646-4A93-520C-9A4AF7775344}"/>
              </a:ext>
            </a:extLst>
          </p:cNvPr>
          <p:cNvPicPr>
            <a:picLocks noChangeAspect="1"/>
          </p:cNvPicPr>
          <p:nvPr/>
        </p:nvPicPr>
        <p:blipFill>
          <a:blip r:embed="rId2"/>
          <a:stretch>
            <a:fillRect/>
          </a:stretch>
        </p:blipFill>
        <p:spPr>
          <a:xfrm>
            <a:off x="8571472" y="2707171"/>
            <a:ext cx="2782328" cy="3604729"/>
          </a:xfrm>
          <a:prstGeom prst="rect">
            <a:avLst/>
          </a:prstGeom>
        </p:spPr>
      </p:pic>
    </p:spTree>
    <p:extLst>
      <p:ext uri="{BB962C8B-B14F-4D97-AF65-F5344CB8AC3E}">
        <p14:creationId xmlns:p14="http://schemas.microsoft.com/office/powerpoint/2010/main" val="3362113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A3C97-C80F-4F93-1E68-D445E21519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C376FA-F176-79C0-A335-86691F3DC061}"/>
              </a:ext>
            </a:extLst>
          </p:cNvPr>
          <p:cNvSpPr>
            <a:spLocks noGrp="1"/>
          </p:cNvSpPr>
          <p:nvPr>
            <p:ph type="title"/>
          </p:nvPr>
        </p:nvSpPr>
        <p:spPr/>
        <p:txBody>
          <a:bodyPr>
            <a:normAutofit/>
          </a:bodyPr>
          <a:lstStyle/>
          <a:p>
            <a:r>
              <a:rPr lang="en-GB">
                <a:ea typeface="+mj-lt"/>
                <a:cs typeface="+mj-lt"/>
              </a:rPr>
              <a:t>﻿﻿Game Audio</a:t>
            </a:r>
            <a:endParaRPr lang="en-US"/>
          </a:p>
        </p:txBody>
      </p:sp>
      <p:sp>
        <p:nvSpPr>
          <p:cNvPr id="3" name="Content Placeholder 2">
            <a:extLst>
              <a:ext uri="{FF2B5EF4-FFF2-40B4-BE49-F238E27FC236}">
                <a16:creationId xmlns:a16="http://schemas.microsoft.com/office/drawing/2014/main" id="{37D65518-F4A0-31D6-428C-FB8F93B05A88}"/>
              </a:ext>
            </a:extLst>
          </p:cNvPr>
          <p:cNvSpPr>
            <a:spLocks noGrp="1"/>
          </p:cNvSpPr>
          <p:nvPr>
            <p:ph idx="1"/>
          </p:nvPr>
        </p:nvSpPr>
        <p:spPr>
          <a:xfrm>
            <a:off x="950626" y="1838117"/>
            <a:ext cx="5650043" cy="510109"/>
          </a:xfrm>
        </p:spPr>
        <p:txBody>
          <a:bodyPr vert="horz" lIns="91440" tIns="45720" rIns="91440" bIns="45720" rtlCol="0" anchor="t">
            <a:normAutofit/>
          </a:bodyPr>
          <a:lstStyle/>
          <a:p>
            <a:pPr marL="0" indent="0">
              <a:buNone/>
            </a:pPr>
            <a:r>
              <a:rPr lang="en-GB" err="1"/>
              <a:t>Wwise</a:t>
            </a:r>
            <a:r>
              <a:rPr lang="en-GB"/>
              <a:t> for audio implementation</a:t>
            </a:r>
            <a:endParaRPr lang="en-US"/>
          </a:p>
          <a:p>
            <a:pPr lvl="1">
              <a:buFont typeface="Courier New,monospace" panose="020B0604020202020204" pitchFamily="34" charset="0"/>
              <a:buChar char="o"/>
            </a:pPr>
            <a:endParaRPr lang="en-GB" sz="1300"/>
          </a:p>
          <a:p>
            <a:endParaRPr lang="en-GB" sz="3100"/>
          </a:p>
          <a:p>
            <a:endParaRPr lang="en-GB" sz="3100"/>
          </a:p>
          <a:p>
            <a:pPr marL="457200" lvl="1" indent="0">
              <a:buNone/>
            </a:pPr>
            <a:endParaRPr lang="en-GB" sz="2800"/>
          </a:p>
          <a:p>
            <a:pPr lvl="1">
              <a:buFont typeface="Courier New" panose="020B0604020202020204" pitchFamily="34" charset="0"/>
              <a:buChar char="o"/>
            </a:pPr>
            <a:endParaRPr lang="en-GB" sz="1600"/>
          </a:p>
          <a:p>
            <a:pPr lvl="1">
              <a:buFont typeface="Courier New" panose="020B0604020202020204" pitchFamily="34" charset="0"/>
              <a:buChar char="o"/>
            </a:pPr>
            <a:endParaRPr lang="en-GB" sz="1600"/>
          </a:p>
          <a:p>
            <a:pPr marL="457200" lvl="1" indent="0">
              <a:buNone/>
            </a:pPr>
            <a:endParaRPr lang="en-GB"/>
          </a:p>
          <a:p>
            <a:endParaRPr lang="en-GB" sz="1200"/>
          </a:p>
          <a:p>
            <a:endParaRPr lang="en-GB"/>
          </a:p>
          <a:p>
            <a:endParaRPr lang="en-GB"/>
          </a:p>
        </p:txBody>
      </p:sp>
      <p:sp>
        <p:nvSpPr>
          <p:cNvPr id="5" name="Content Placeholder 2">
            <a:extLst>
              <a:ext uri="{FF2B5EF4-FFF2-40B4-BE49-F238E27FC236}">
                <a16:creationId xmlns:a16="http://schemas.microsoft.com/office/drawing/2014/main" id="{126D62B8-B119-9002-6F23-B78C163F3F84}"/>
              </a:ext>
            </a:extLst>
          </p:cNvPr>
          <p:cNvSpPr txBox="1">
            <a:spLocks/>
          </p:cNvSpPr>
          <p:nvPr/>
        </p:nvSpPr>
        <p:spPr>
          <a:xfrm>
            <a:off x="6761814" y="2777499"/>
            <a:ext cx="4738140" cy="253378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100"/>
              <a:t>2D Sounds:</a:t>
            </a:r>
            <a:endParaRPr lang="en-US" sz="2000"/>
          </a:p>
          <a:p>
            <a:pPr marL="0" indent="0">
              <a:buNone/>
            </a:pPr>
            <a:r>
              <a:rPr lang="en-GB" sz="2000"/>
              <a:t>Walking/steps</a:t>
            </a:r>
            <a:endParaRPr lang="en-US" sz="2000"/>
          </a:p>
          <a:p>
            <a:pPr marL="0" indent="0">
              <a:buNone/>
            </a:pPr>
            <a:r>
              <a:rPr lang="en-GB" sz="2000"/>
              <a:t>Talking with NPCs</a:t>
            </a:r>
            <a:endParaRPr lang="en-US" sz="2000"/>
          </a:p>
          <a:p>
            <a:pPr marL="0" indent="0">
              <a:buNone/>
            </a:pPr>
            <a:r>
              <a:rPr lang="en-GB" sz="2000"/>
              <a:t>Interacting with items/objects</a:t>
            </a:r>
            <a:endParaRPr lang="en-US" sz="2000"/>
          </a:p>
          <a:p>
            <a:pPr marL="0" indent="0">
              <a:buNone/>
            </a:pPr>
            <a:r>
              <a:rPr lang="en-GB" sz="2000"/>
              <a:t>Background Music</a:t>
            </a:r>
            <a:endParaRPr lang="en-US" sz="2000"/>
          </a:p>
          <a:p>
            <a:pPr marL="0" indent="0">
              <a:buNone/>
            </a:pPr>
            <a:r>
              <a:rPr lang="en-GB" sz="2000"/>
              <a:t>User Interface</a:t>
            </a:r>
          </a:p>
          <a:p>
            <a:pPr marL="457200" lvl="1" indent="0" algn="r">
              <a:buNone/>
            </a:pPr>
            <a:endParaRPr lang="en-GB" sz="1300"/>
          </a:p>
          <a:p>
            <a:pPr marL="457200" lvl="1" indent="0" algn="r">
              <a:buNone/>
            </a:pPr>
            <a:endParaRPr lang="en-GB" sz="2800"/>
          </a:p>
          <a:p>
            <a:pPr lvl="1" algn="r">
              <a:buFont typeface="Courier New" panose="020B0604020202020204" pitchFamily="34" charset="0"/>
              <a:buChar char="o"/>
            </a:pPr>
            <a:endParaRPr lang="en-GB" sz="1600"/>
          </a:p>
          <a:p>
            <a:pPr lvl="1" algn="r">
              <a:buFont typeface="Courier New" panose="020B0604020202020204" pitchFamily="34" charset="0"/>
              <a:buChar char="o"/>
            </a:pPr>
            <a:endParaRPr lang="en-GB" sz="1600"/>
          </a:p>
          <a:p>
            <a:pPr marL="457200" lvl="1" indent="0" algn="r">
              <a:buNone/>
            </a:pPr>
            <a:endParaRPr lang="en-GB"/>
          </a:p>
          <a:p>
            <a:pPr algn="r"/>
            <a:endParaRPr lang="en-GB" sz="1200"/>
          </a:p>
          <a:p>
            <a:pPr algn="r">
              <a:buFont typeface="Arial" panose="020B0604020202020204" pitchFamily="34" charset="0"/>
              <a:buChar char="•"/>
            </a:pPr>
            <a:endParaRPr lang="en-GB"/>
          </a:p>
          <a:p>
            <a:pPr algn="r"/>
            <a:endParaRPr lang="en-GB"/>
          </a:p>
        </p:txBody>
      </p:sp>
      <p:sp>
        <p:nvSpPr>
          <p:cNvPr id="6" name="TextBox 5">
            <a:extLst>
              <a:ext uri="{FF2B5EF4-FFF2-40B4-BE49-F238E27FC236}">
                <a16:creationId xmlns:a16="http://schemas.microsoft.com/office/drawing/2014/main" id="{9E3851F7-B33F-8D77-035E-08B30274B2A8}"/>
              </a:ext>
            </a:extLst>
          </p:cNvPr>
          <p:cNvSpPr txBox="1"/>
          <p:nvPr/>
        </p:nvSpPr>
        <p:spPr>
          <a:xfrm>
            <a:off x="1766681" y="2776132"/>
            <a:ext cx="4525553" cy="173919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en-GB" sz="3100"/>
              <a:t>3D Sounds:</a:t>
            </a:r>
            <a:endParaRPr lang="en-US" sz="2000"/>
          </a:p>
          <a:p>
            <a:pPr>
              <a:lnSpc>
                <a:spcPct val="90000"/>
              </a:lnSpc>
              <a:spcBef>
                <a:spcPts val="1000"/>
              </a:spcBef>
            </a:pPr>
            <a:r>
              <a:rPr lang="en-GB" sz="2000"/>
              <a:t>Environment (Water, Birds....)</a:t>
            </a:r>
            <a:endParaRPr lang="en-US" sz="2000"/>
          </a:p>
          <a:p>
            <a:pPr>
              <a:lnSpc>
                <a:spcPct val="90000"/>
              </a:lnSpc>
              <a:spcBef>
                <a:spcPts val="1000"/>
              </a:spcBef>
            </a:pPr>
            <a:r>
              <a:rPr lang="en-GB" sz="2000"/>
              <a:t>Wind</a:t>
            </a:r>
          </a:p>
          <a:p>
            <a:pPr>
              <a:lnSpc>
                <a:spcPct val="90000"/>
              </a:lnSpc>
              <a:spcBef>
                <a:spcPts val="1000"/>
              </a:spcBef>
            </a:pPr>
            <a:r>
              <a:rPr lang="en-GB" sz="2000"/>
              <a:t>NPC Actions</a:t>
            </a:r>
          </a:p>
        </p:txBody>
      </p:sp>
    </p:spTree>
    <p:extLst>
      <p:ext uri="{BB962C8B-B14F-4D97-AF65-F5344CB8AC3E}">
        <p14:creationId xmlns:p14="http://schemas.microsoft.com/office/powerpoint/2010/main" val="741882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CC1BB3-491B-08C2-480D-C554524C606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EA1F9B-B2C9-7A17-2C17-08D104A6B11F}"/>
              </a:ext>
            </a:extLst>
          </p:cNvPr>
          <p:cNvSpPr>
            <a:spLocks noGrp="1"/>
          </p:cNvSpPr>
          <p:nvPr>
            <p:ph type="title"/>
          </p:nvPr>
        </p:nvSpPr>
        <p:spPr>
          <a:xfrm>
            <a:off x="612648" y="600074"/>
            <a:ext cx="6035040" cy="1529932"/>
          </a:xfrm>
        </p:spPr>
        <p:txBody>
          <a:bodyPr anchor="b">
            <a:normAutofit/>
          </a:bodyPr>
          <a:lstStyle/>
          <a:p>
            <a:r>
              <a:rPr lang="en-GB">
                <a:ea typeface="+mj-lt"/>
                <a:cs typeface="+mj-lt"/>
              </a:rPr>
              <a:t>﻿﻿Unity</a:t>
            </a:r>
            <a:endParaRPr lang="en-US"/>
          </a:p>
        </p:txBody>
      </p:sp>
      <p:sp>
        <p:nvSpPr>
          <p:cNvPr id="3" name="Content Placeholder 2">
            <a:extLst>
              <a:ext uri="{FF2B5EF4-FFF2-40B4-BE49-F238E27FC236}">
                <a16:creationId xmlns:a16="http://schemas.microsoft.com/office/drawing/2014/main" id="{63553419-C2EE-8120-EC44-F604DAEA6913}"/>
              </a:ext>
            </a:extLst>
          </p:cNvPr>
          <p:cNvSpPr>
            <a:spLocks noGrp="1"/>
          </p:cNvSpPr>
          <p:nvPr>
            <p:ph idx="1"/>
          </p:nvPr>
        </p:nvSpPr>
        <p:spPr>
          <a:xfrm>
            <a:off x="612647" y="2212848"/>
            <a:ext cx="6035041" cy="4096512"/>
          </a:xfrm>
        </p:spPr>
        <p:txBody>
          <a:bodyPr vert="horz" lIns="91440" tIns="45720" rIns="91440" bIns="45720" rtlCol="0">
            <a:normAutofit/>
          </a:bodyPr>
          <a:lstStyle/>
          <a:p>
            <a:r>
              <a:rPr lang="en-GB" sz="1800"/>
              <a:t>Collectibles &amp; Quest Tracking</a:t>
            </a:r>
          </a:p>
          <a:p>
            <a:r>
              <a:rPr lang="en-GB" sz="1800"/>
              <a:t>Dialog Interactions</a:t>
            </a:r>
          </a:p>
          <a:p>
            <a:r>
              <a:rPr lang="en-GB" sz="1800"/>
              <a:t>Interaction with Objects and the environment</a:t>
            </a:r>
          </a:p>
          <a:p>
            <a:endParaRPr lang="en-GB" sz="1800"/>
          </a:p>
          <a:p>
            <a:endParaRPr lang="en-GB" sz="1800"/>
          </a:p>
        </p:txBody>
      </p:sp>
      <p:pic>
        <p:nvPicPr>
          <p:cNvPr id="5" name="Picture 4" descr="Cartoon of a fox holding a basket of blueberries&#10;&#10;AI-generated content may be incorrect.">
            <a:extLst>
              <a:ext uri="{FF2B5EF4-FFF2-40B4-BE49-F238E27FC236}">
                <a16:creationId xmlns:a16="http://schemas.microsoft.com/office/drawing/2014/main" id="{EAC33FD3-0E1C-E013-1DC7-E8194BC01AC4}"/>
              </a:ext>
            </a:extLst>
          </p:cNvPr>
          <p:cNvPicPr>
            <a:picLocks noChangeAspect="1"/>
          </p:cNvPicPr>
          <p:nvPr/>
        </p:nvPicPr>
        <p:blipFill>
          <a:blip r:embed="rId2"/>
          <a:srcRect t="5543"/>
          <a:stretch>
            <a:fillRect/>
          </a:stretch>
        </p:blipFill>
        <p:spPr>
          <a:xfrm>
            <a:off x="7345680" y="10"/>
            <a:ext cx="4846320" cy="6857990"/>
          </a:xfrm>
          <a:prstGeom prst="rect">
            <a:avLst/>
          </a:prstGeom>
        </p:spPr>
      </p:pic>
    </p:spTree>
    <p:extLst>
      <p:ext uri="{BB962C8B-B14F-4D97-AF65-F5344CB8AC3E}">
        <p14:creationId xmlns:p14="http://schemas.microsoft.com/office/powerpoint/2010/main" val="1197438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159414-DD11-7351-6821-C5F47D22FDE1}"/>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CE4FD4-3F0D-3712-CDCE-6FC2D9A5EA45}"/>
              </a:ext>
            </a:extLst>
          </p:cNvPr>
          <p:cNvSpPr>
            <a:spLocks noGrp="1"/>
          </p:cNvSpPr>
          <p:nvPr>
            <p:ph type="title"/>
          </p:nvPr>
        </p:nvSpPr>
        <p:spPr>
          <a:xfrm>
            <a:off x="612648" y="600074"/>
            <a:ext cx="6035040" cy="1529932"/>
          </a:xfrm>
        </p:spPr>
        <p:txBody>
          <a:bodyPr anchor="b">
            <a:normAutofit/>
          </a:bodyPr>
          <a:lstStyle/>
          <a:p>
            <a:r>
              <a:rPr lang="en-GB">
                <a:ea typeface="+mj-lt"/>
                <a:cs typeface="+mj-lt"/>
              </a:rPr>
              <a:t>﻿﻿C# </a:t>
            </a:r>
            <a:endParaRPr lang="en-US"/>
          </a:p>
        </p:txBody>
      </p:sp>
      <p:sp>
        <p:nvSpPr>
          <p:cNvPr id="3" name="Content Placeholder 2">
            <a:extLst>
              <a:ext uri="{FF2B5EF4-FFF2-40B4-BE49-F238E27FC236}">
                <a16:creationId xmlns:a16="http://schemas.microsoft.com/office/drawing/2014/main" id="{B87B1AB2-F83C-AC7A-77DF-122D84C63B3B}"/>
              </a:ext>
            </a:extLst>
          </p:cNvPr>
          <p:cNvSpPr>
            <a:spLocks noGrp="1"/>
          </p:cNvSpPr>
          <p:nvPr>
            <p:ph idx="1"/>
          </p:nvPr>
        </p:nvSpPr>
        <p:spPr>
          <a:xfrm>
            <a:off x="612647" y="2212848"/>
            <a:ext cx="6035041" cy="4096512"/>
          </a:xfrm>
        </p:spPr>
        <p:txBody>
          <a:bodyPr vert="horz" lIns="91440" tIns="45720" rIns="91440" bIns="45720" rtlCol="0">
            <a:normAutofit/>
          </a:bodyPr>
          <a:lstStyle/>
          <a:p>
            <a:r>
              <a:rPr lang="en-GB" sz="1800"/>
              <a:t>Movement</a:t>
            </a:r>
          </a:p>
          <a:p>
            <a:r>
              <a:rPr lang="en-GB" sz="1800"/>
              <a:t>Jump</a:t>
            </a:r>
          </a:p>
          <a:p>
            <a:r>
              <a:rPr lang="en-GB" sz="1800"/>
              <a:t>Talking</a:t>
            </a:r>
          </a:p>
          <a:p>
            <a:r>
              <a:rPr lang="en-GB" sz="1800"/>
              <a:t>Interaction with Items</a:t>
            </a:r>
          </a:p>
        </p:txBody>
      </p:sp>
      <p:pic>
        <p:nvPicPr>
          <p:cNvPr id="5" name="Picture 4" descr="Cartoon of a fox running on a dirt road&#10;&#10;AI-generated content may be incorrect.">
            <a:extLst>
              <a:ext uri="{FF2B5EF4-FFF2-40B4-BE49-F238E27FC236}">
                <a16:creationId xmlns:a16="http://schemas.microsoft.com/office/drawing/2014/main" id="{EC14F803-D1AE-F90C-336C-A7791F206E10}"/>
              </a:ext>
            </a:extLst>
          </p:cNvPr>
          <p:cNvPicPr>
            <a:picLocks noChangeAspect="1"/>
          </p:cNvPicPr>
          <p:nvPr/>
        </p:nvPicPr>
        <p:blipFill>
          <a:blip r:embed="rId2"/>
          <a:srcRect t="4604" b="938"/>
          <a:stretch>
            <a:fillRect/>
          </a:stretch>
        </p:blipFill>
        <p:spPr>
          <a:xfrm>
            <a:off x="7345680" y="10"/>
            <a:ext cx="4846320" cy="6857990"/>
          </a:xfrm>
          <a:prstGeom prst="rect">
            <a:avLst/>
          </a:prstGeom>
        </p:spPr>
      </p:pic>
    </p:spTree>
    <p:extLst>
      <p:ext uri="{BB962C8B-B14F-4D97-AF65-F5344CB8AC3E}">
        <p14:creationId xmlns:p14="http://schemas.microsoft.com/office/powerpoint/2010/main" val="3888784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B12F5-CBD0-413B-A623-6CFA7037A0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B8C06E-DCE4-5DD7-1298-9770D6FC7B21}"/>
              </a:ext>
            </a:extLst>
          </p:cNvPr>
          <p:cNvSpPr>
            <a:spLocks noGrp="1"/>
          </p:cNvSpPr>
          <p:nvPr>
            <p:ph type="title"/>
          </p:nvPr>
        </p:nvSpPr>
        <p:spPr/>
        <p:txBody>
          <a:bodyPr>
            <a:normAutofit/>
          </a:bodyPr>
          <a:lstStyle/>
          <a:p>
            <a:r>
              <a:rPr lang="en-GB">
                <a:ea typeface="+mj-lt"/>
                <a:cs typeface="+mj-lt"/>
              </a:rPr>
              <a:t>Theory of CG</a:t>
            </a:r>
            <a:endParaRPr lang="en-US"/>
          </a:p>
        </p:txBody>
      </p:sp>
      <p:sp>
        <p:nvSpPr>
          <p:cNvPr id="3" name="Content Placeholder 2">
            <a:extLst>
              <a:ext uri="{FF2B5EF4-FFF2-40B4-BE49-F238E27FC236}">
                <a16:creationId xmlns:a16="http://schemas.microsoft.com/office/drawing/2014/main" id="{E3B4C374-3805-9A3F-AACC-BD0F78A01D28}"/>
              </a:ext>
            </a:extLst>
          </p:cNvPr>
          <p:cNvSpPr>
            <a:spLocks noGrp="1"/>
          </p:cNvSpPr>
          <p:nvPr>
            <p:ph idx="1"/>
          </p:nvPr>
        </p:nvSpPr>
        <p:spPr/>
        <p:txBody>
          <a:bodyPr vert="horz" lIns="91440" tIns="45720" rIns="91440" bIns="45720" rtlCol="0" anchor="t">
            <a:normAutofit/>
          </a:bodyPr>
          <a:lstStyle/>
          <a:p>
            <a:r>
              <a:rPr lang="en-GB"/>
              <a:t>Pixel Shader</a:t>
            </a:r>
          </a:p>
          <a:p>
            <a:r>
              <a:rPr lang="en-GB" err="1"/>
              <a:t>Cellshaded</a:t>
            </a:r>
            <a:r>
              <a:rPr lang="en-GB"/>
              <a:t>/Unlit Look</a:t>
            </a:r>
          </a:p>
        </p:txBody>
      </p:sp>
      <p:pic>
        <p:nvPicPr>
          <p:cNvPr id="4" name="Picture 3" descr="What Cel-Shading Means (&amp; What Famous Games Use It)">
            <a:extLst>
              <a:ext uri="{FF2B5EF4-FFF2-40B4-BE49-F238E27FC236}">
                <a16:creationId xmlns:a16="http://schemas.microsoft.com/office/drawing/2014/main" id="{CE650AEF-FC5B-F0E3-0323-A895F6A71737}"/>
              </a:ext>
            </a:extLst>
          </p:cNvPr>
          <p:cNvPicPr>
            <a:picLocks noChangeAspect="1"/>
          </p:cNvPicPr>
          <p:nvPr/>
        </p:nvPicPr>
        <p:blipFill>
          <a:blip r:embed="rId2"/>
          <a:stretch>
            <a:fillRect/>
          </a:stretch>
        </p:blipFill>
        <p:spPr>
          <a:xfrm>
            <a:off x="5237744" y="2989882"/>
            <a:ext cx="6560950" cy="3293390"/>
          </a:xfrm>
          <a:prstGeom prst="rect">
            <a:avLst/>
          </a:prstGeom>
        </p:spPr>
      </p:pic>
      <p:sp>
        <p:nvSpPr>
          <p:cNvPr id="5" name="TextBox 4">
            <a:extLst>
              <a:ext uri="{FF2B5EF4-FFF2-40B4-BE49-F238E27FC236}">
                <a16:creationId xmlns:a16="http://schemas.microsoft.com/office/drawing/2014/main" id="{CC569CCD-A4D0-2FB8-69A0-F4C3CC354ADA}"/>
              </a:ext>
            </a:extLst>
          </p:cNvPr>
          <p:cNvSpPr txBox="1"/>
          <p:nvPr/>
        </p:nvSpPr>
        <p:spPr>
          <a:xfrm>
            <a:off x="5241010" y="6287146"/>
            <a:ext cx="656611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https://screenrant.com/cel-shaded-games-zelda-wind-waker-borderlands-hades/</a:t>
            </a:r>
          </a:p>
        </p:txBody>
      </p:sp>
    </p:spTree>
    <p:extLst>
      <p:ext uri="{BB962C8B-B14F-4D97-AF65-F5344CB8AC3E}">
        <p14:creationId xmlns:p14="http://schemas.microsoft.com/office/powerpoint/2010/main" val="2048651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BE1D1-ECDC-FF16-DEEE-CDBED97A9B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3EF037-CBAE-8987-1113-5C63C1084D8C}"/>
              </a:ext>
            </a:extLst>
          </p:cNvPr>
          <p:cNvSpPr>
            <a:spLocks noGrp="1"/>
          </p:cNvSpPr>
          <p:nvPr>
            <p:ph type="title"/>
          </p:nvPr>
        </p:nvSpPr>
        <p:spPr/>
        <p:txBody>
          <a:bodyPr>
            <a:normAutofit/>
          </a:bodyPr>
          <a:lstStyle/>
          <a:p>
            <a:r>
              <a:rPr lang="en-GB">
                <a:ea typeface="+mj-lt"/>
                <a:cs typeface="+mj-lt"/>
              </a:rPr>
              <a:t>﻿﻿Time plan of the 2 weeks</a:t>
            </a:r>
            <a:endParaRPr lang="en-US"/>
          </a:p>
        </p:txBody>
      </p:sp>
      <p:graphicFrame>
        <p:nvGraphicFramePr>
          <p:cNvPr id="5" name="Diagramm 4">
            <a:extLst>
              <a:ext uri="{FF2B5EF4-FFF2-40B4-BE49-F238E27FC236}">
                <a16:creationId xmlns:a16="http://schemas.microsoft.com/office/drawing/2014/main" id="{13B0293C-B0C3-1339-33A0-C9E6AD6AA9E4}"/>
              </a:ext>
            </a:extLst>
          </p:cNvPr>
          <p:cNvGraphicFramePr/>
          <p:nvPr>
            <p:extLst>
              <p:ext uri="{D42A27DB-BD31-4B8C-83A1-F6EECF244321}">
                <p14:modId xmlns:p14="http://schemas.microsoft.com/office/powerpoint/2010/main" val="2990546019"/>
              </p:ext>
            </p:extLst>
          </p:nvPr>
        </p:nvGraphicFramePr>
        <p:xfrm>
          <a:off x="721963" y="1825982"/>
          <a:ext cx="10252363" cy="38723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5975331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TotalTime>
  <Words>295</Words>
  <Application>Microsoft Macintosh PowerPoint</Application>
  <PresentationFormat>Widescreen</PresentationFormat>
  <Paragraphs>68</Paragraphs>
  <Slides>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Aptos</vt:lpstr>
      <vt:lpstr>Aptos Display</vt:lpstr>
      <vt:lpstr>Arial</vt:lpstr>
      <vt:lpstr>Courier New</vt:lpstr>
      <vt:lpstr>Courier New,monospace</vt:lpstr>
      <vt:lpstr>Office Theme</vt:lpstr>
      <vt:lpstr>Blueberry Peak</vt:lpstr>
      <vt:lpstr>Introduction &amp; Motivation</vt:lpstr>
      <vt:lpstr>Moodboard</vt:lpstr>
      <vt:lpstr>3D Modeling and Animation</vt:lpstr>
      <vt:lpstr>﻿Game Audio</vt:lpstr>
      <vt:lpstr>﻿Unity</vt:lpstr>
      <vt:lpstr>﻿C# </vt:lpstr>
      <vt:lpstr>Theory of CG</vt:lpstr>
      <vt:lpstr>﻿Time plan of the 2 weeks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Xaver</cp:lastModifiedBy>
  <cp:revision>1</cp:revision>
  <dcterms:created xsi:type="dcterms:W3CDTF">2025-06-05T15:58:48Z</dcterms:created>
  <dcterms:modified xsi:type="dcterms:W3CDTF">2025-06-10T06:57:40Z</dcterms:modified>
</cp:coreProperties>
</file>